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5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9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2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92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4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7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7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8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4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4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067B-7C66-434D-8B14-2B44F41FBDBC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F3D5A1-EA80-4447-BED3-0BF84C539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710" y="0"/>
            <a:ext cx="8645236" cy="120100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«Белоярский детский сад»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036" y="1607127"/>
            <a:ext cx="9199419" cy="505298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Никто не забыт. Ничто не забыто».</a:t>
            </a:r>
          </a:p>
          <a:p>
            <a:pPr algn="r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pPr algn="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Новикова Анастасия Сергеевна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866" y="600501"/>
            <a:ext cx="10515600" cy="6687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НОД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Рисование: «День Победы», «Военный транспорт»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G:\на проект\IMG_20180507_155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866" y="1968459"/>
            <a:ext cx="3877973" cy="4555080"/>
          </a:xfrm>
          <a:prstGeom prst="rect">
            <a:avLst/>
          </a:prstGeom>
          <a:noFill/>
        </p:spPr>
      </p:pic>
      <p:pic>
        <p:nvPicPr>
          <p:cNvPr id="5" name="Содержимое 11" descr="DSC06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1807" y="1968459"/>
            <a:ext cx="3795900" cy="45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«Георгиевская ленточка»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G:\на проект\IMG_20180419_162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88" y="1939478"/>
            <a:ext cx="4917156" cy="3454518"/>
          </a:xfrm>
          <a:prstGeom prst="rect">
            <a:avLst/>
          </a:prstGeom>
          <a:noFill/>
        </p:spPr>
      </p:pic>
      <p:pic>
        <p:nvPicPr>
          <p:cNvPr id="5" name="Picture 4" descr="G:\на проект\IMG_20180419_16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737" y="1690688"/>
            <a:ext cx="4179054" cy="395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наизусть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1" y="1839272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8" y="1839273"/>
            <a:ext cx="580178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15132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Полоса препятствий», « Переправа», « Снайпер», конкурсы на быстроту, меткость.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ролевая игра: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военные»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36" y="1825625"/>
            <a:ext cx="6127845" cy="4351338"/>
          </a:xfrm>
        </p:spPr>
      </p:pic>
    </p:spTree>
    <p:extLst>
      <p:ext uri="{BB962C8B-B14F-4D97-AF65-F5344CB8AC3E}">
        <p14:creationId xmlns:p14="http://schemas.microsoft.com/office/powerpoint/2010/main" val="19819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131" y="6308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Возложение венка  к памятнику погибшим воинам в ВОВ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DSC06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432" y="1690688"/>
            <a:ext cx="3860691" cy="28925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2" y="1951630"/>
            <a:ext cx="5495499" cy="41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1" y="445827"/>
            <a:ext cx="8850921" cy="16968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у старших дошкольников, чувства гордости за подвиг нашего народа в Великой Отечественной войне.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151" y="1937982"/>
            <a:ext cx="9080815" cy="5072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Уточнить и расширить  представления детей о Великой Отечественной войне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Формировать у детей представления о подвиге народа, который встал на защиту своей Родины в годы Великой Отечественной войны..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интерес и уважение к героическим событиям прошлого, боевой славе русских людей.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 речь детей, обогащать словарный запас через беседы, экскурсии, чтение художественной литературы, заучивание стихов и песен о войне.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нравственные чувства (любовь, ответственность, гордость) к людям старшего поколения, уважение к защитникам Отечества.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Воспитывать  детей в духе патриотизма, любви к Родине.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56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3" y="332509"/>
            <a:ext cx="8700655" cy="63821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не возникает само по себе, оно приобретается в результате длительной целенаправленной воспитательной работы по формированию человека, начиная с самого раннего возраста. Стержнем всего российского воспитания является патриотизм. Понятие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«патриотизм»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в себя любовь к Родине, к земле, где родился и вырос, гордость за исторические свершения народа. С теми событиями что происходят в настоящее время, эта тема стала наиболее актуальной как никогда. Поэтому еще до школы необходимо сформировать у детей первоначальные достоверные представления о истории нашей Родины, о ее героях, желание изучать ее в будущем.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плохо ориентируются в истории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 страны, у детей не сформированы такие понятия, как ветераны, оборона, захватчики, фашисты, фашистская Германия.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13" y="2160588"/>
            <a:ext cx="6917412" cy="3881437"/>
          </a:xfrm>
        </p:spPr>
      </p:pic>
    </p:spTree>
    <p:extLst>
      <p:ext uri="{BB962C8B-B14F-4D97-AF65-F5344CB8AC3E}">
        <p14:creationId xmlns:p14="http://schemas.microsoft.com/office/powerpoint/2010/main" val="20981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6" y="1066800"/>
            <a:ext cx="9615054" cy="51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старшей группы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воспитатели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творческий, краткосрочный.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 составу участников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групповой.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02.05.2018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13.05.2022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Материально-техническое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ноутбук, фотоаппарат, музыкальный центр, телевизор.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Сохранение интереса к истории своей страны, к ВОВ, осознанное проявление уважения к заслугам и подвигам воинов ВОВ.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2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107" y="1478201"/>
            <a:ext cx="8596668" cy="3880773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Активное участие ребят в совместных работах,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играх;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Проявление творческого интереса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 старших дошкольников об истории советского народа через познание с легендарным прошлым России во время Великой Отечественной войны.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представления о памятниках воздвигнутых в честь героев В. О.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воспитанно чувство уважения к защитникам Родины и гордости за свой народ за свою Родину.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0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7010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этап- подготовительный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1. Подбор художественно-методической литературы, презентаций, фотографий.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2.Подбор наглядного материала 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3. Оформление папок-передвижек.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4. Составление тематического планирования 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80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4727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1.Беседы о войне: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война называется Великая Отечественная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сражались за Родину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я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 о Великой Отечественной войне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«История георгиевской ленточки», «Великая Победа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2.Чтение художественной литературы: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рассказов о Великой Отечественной Войне для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Н. С. Тихонов «Враг у ворот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о Блокаде Ленинграда для дошкольников. 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3.Заучивание стихов: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«Мой прадедушка», «Дорога победителей», «Подвиг пилота», «Герои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.Подвижные игры: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« Полоса препятствий», « Переправа», « Снайпер», конкурсы на быстроту, меткость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Сюжетно - ролевая игра: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военные»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Слушание песен: 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песен по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песни А. Ермолова «Прадедушка»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Организация выставки поделок к празднику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Папка –передвижка «День победы»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Митинг и возложение венка к памятнику погибшим в ВОВ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64304"/>
            <a:ext cx="8596312" cy="3474004"/>
          </a:xfrm>
        </p:spPr>
      </p:pic>
    </p:spTree>
    <p:extLst>
      <p:ext uri="{BB962C8B-B14F-4D97-AF65-F5344CB8AC3E}">
        <p14:creationId xmlns:p14="http://schemas.microsoft.com/office/powerpoint/2010/main" val="155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135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 «Белоярский детский сад»</vt:lpstr>
      <vt:lpstr>Цель проекта:  Воспитание патриотизма у старших дошкольников, чувства гордости за подвиг нашего народа в Великой Отечественной войне.</vt:lpstr>
      <vt:lpstr>Актуальность  Патриотическое чувство не возникает само по себе, оно приобретается в результате длительной целенаправленной воспитательной работы по формированию человека, начиная с самого раннего возраста. Стержнем всего российского воспитания является патриотизм. Понятие «патриотизм» включает в себя любовь к Родине, к земле, где родился и вырос, гордость за исторические свершения народа. С теми событиями что происходят в настоящее время, эта тема стала наиболее актуальной как никогда. Поэтому еще до школы необходимо сформировать у детей первоначальные достоверные представления о истории нашей Родины, о ее героях, желание изучать ее в будущем. </vt:lpstr>
      <vt:lpstr>Проблема проекта Дети в дошкольном возрасте плохо ориентируются в истории нашей страны, у детей не сформированы такие понятия, как ветераны, оборона, захватчики, фашисты, фашистская Германия. </vt:lpstr>
      <vt:lpstr>Презентация PowerPoint</vt:lpstr>
      <vt:lpstr>Ожидаемые результаты:</vt:lpstr>
      <vt:lpstr>Этапы реализации проекта:  </vt:lpstr>
      <vt:lpstr> 2 этап – основной: </vt:lpstr>
      <vt:lpstr>3 этап : 1. Организация выставки поделок к празднику 2. Папка –передвижка «День победы» 3. Митинг и возложение венка к памятнику погибшим в ВОВ</vt:lpstr>
      <vt:lpstr>Проведение НОД  Рисование: «День Победы», «Военный транспорт»  </vt:lpstr>
      <vt:lpstr>Аппликация «Георгиевская ленточка»</vt:lpstr>
      <vt:lpstr>Чтение стихотворения наизусть </vt:lpstr>
      <vt:lpstr>  Подвижные игры:  « Полоса препятствий», « Переправа», « Снайпер», конкурсы на быстроту, меткость. Сюжетно - ролевая игра:  «Мы военные»   </vt:lpstr>
      <vt:lpstr>Возложение венка  к памятнику погибшим воинам в ВОВ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«Белоярский детский сад»</dc:title>
  <dc:creator>Пользователь</dc:creator>
  <cp:lastModifiedBy>Пользователь</cp:lastModifiedBy>
  <cp:revision>18</cp:revision>
  <dcterms:created xsi:type="dcterms:W3CDTF">2023-01-14T03:54:59Z</dcterms:created>
  <dcterms:modified xsi:type="dcterms:W3CDTF">2023-01-16T02:25:56Z</dcterms:modified>
</cp:coreProperties>
</file>