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9-9B69-4DFE-A271-D5915FF319F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D0ED-0098-45B2-B139-A0CD408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1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9-9B69-4DFE-A271-D5915FF319F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D0ED-0098-45B2-B139-A0CD408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9-9B69-4DFE-A271-D5915FF319F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D0ED-0098-45B2-B139-A0CD408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5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9-9B69-4DFE-A271-D5915FF319F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D0ED-0098-45B2-B139-A0CD408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0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9-9B69-4DFE-A271-D5915FF319F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D0ED-0098-45B2-B139-A0CD408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9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9-9B69-4DFE-A271-D5915FF319F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D0ED-0098-45B2-B139-A0CD408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9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9-9B69-4DFE-A271-D5915FF319F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D0ED-0098-45B2-B139-A0CD408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4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9-9B69-4DFE-A271-D5915FF319F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D0ED-0098-45B2-B139-A0CD408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4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9-9B69-4DFE-A271-D5915FF319F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D0ED-0098-45B2-B139-A0CD408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6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9-9B69-4DFE-A271-D5915FF319F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D0ED-0098-45B2-B139-A0CD408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5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D19-9B69-4DFE-A271-D5915FF319F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D0ED-0098-45B2-B139-A0CD408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6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47D19-9B69-4DFE-A271-D5915FF319F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2D0ED-0098-45B2-B139-A0CD408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9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64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774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«Белоярский детский сад»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itchFamily="18" charset="0"/>
              </a:rPr>
              <a:t>Проект на тему:</a:t>
            </a:r>
            <a:br>
              <a:rPr lang="ru-RU" sz="31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itchFamily="18" charset="0"/>
              </a:rPr>
              <a:t> «Летний отдых с пользой»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 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Новикова Анастасия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ергеевна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46" y="655093"/>
            <a:ext cx="4063621" cy="5418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26" y="1201003"/>
            <a:ext cx="5477301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7" y="1187354"/>
            <a:ext cx="3986852" cy="53158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40" y="1757147"/>
            <a:ext cx="5568287" cy="41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304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2" y="2292824"/>
            <a:ext cx="5477301" cy="4107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44" y="682388"/>
            <a:ext cx="5040573" cy="37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641445"/>
            <a:ext cx="4185313" cy="3138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58" y="2210937"/>
            <a:ext cx="5668370" cy="42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36" y="0"/>
            <a:ext cx="5095164" cy="3821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1" y="0"/>
            <a:ext cx="5095164" cy="3821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82" y="2531660"/>
            <a:ext cx="3244755" cy="43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0" y="0"/>
            <a:ext cx="1231483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2" y="0"/>
            <a:ext cx="4526507" cy="3394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30" y="1697440"/>
            <a:ext cx="3659306" cy="48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91" y="791570"/>
            <a:ext cx="7173812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82"/>
            <a:ext cx="12191999" cy="68385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" y="365125"/>
            <a:ext cx="11215255" cy="545655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Цель проекта: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физического и психического здоровья детей с учетом их индивидуальных способностей, удовлетворение потребностей растущего организма в отдыхе, творческой деятельности и движении.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•реализовать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мероприятий, направленных на оздоровление и физическое воспитание детей, развитие самостоятельности, инициативности, любознательности и познавательной активности с учётом требований ФГОС ДО;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•создать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обеспечивающие охрану жизни и укрепление здоровья детей, предупреждение заболеваемости и травматизма;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•реализовать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мероприятий, направленных на развитие самостоятельности, инициативности, любознательности и познавательной активности в различных образовательных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областях;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•осуществить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и медицинское просвещение родителей по вопросам воспитания и оздоровления детей в летний период.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1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1"/>
            <a:ext cx="11187545" cy="63093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Учитывая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 что   в  летний период   дошкольники    максимальное   количество времени   проводят   на    свежем    воздухе,      мы       разработали      проект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«Летний отдых пользой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реализации системы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направленных на оздоровление и физическое воспитание детей, развитие самостоятельности, инициативности, любознательности и познавательной активности с учётом требований ФГОС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Проект    предоставляет    широкие    возможности   для   укрепления    физического,          психического     и    социального      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воспитанников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у  них   познавательных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коммуникативных, экологических знаний, творческих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способностей.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Исходной    предпосылкой      выбора  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тематики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развлечений    проекта     является    тематическое       планирование    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образовательной      деятельности    в    летний     период.    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новое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 является  итогом  тематических  недель  по определенной теме.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" y="0"/>
            <a:ext cx="122986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6680" y="365125"/>
            <a:ext cx="11460480" cy="6492875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средней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группы,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воспитатели, родители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творческий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/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По составу участников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: групповой.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Срок реализации проекта: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01.06.2022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30.06.2022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г.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Материально-техническое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– ноутбук, фотоаппарат, музыкальный центр, телевизор.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Предполагаемый результат: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здоровья детей,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уровня заболеваемости,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знаний и впечатлений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окружающем мире.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2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2795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Оздоровительными мероприятиями охвачено 90%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Снижение уровня заболеваемости детей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Активное участие родителей в реализации проекта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 территории ДОУ создана и активно используется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«Тропа здоровья»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Пополнилась развивающая предметно-пространственная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ДОУ, которую можно использовать в дальнейшей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оздоровительной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38910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124358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4115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включает в себя: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Подбор необходимой литературы по теме.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Подбор двигательных упражнений и подвижных игр.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Информирование родителей о реализации проекта.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плана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0042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371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основной: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недельные темы: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опытов»;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Лето и витамины»;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и лето»;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«Лето – это красота»;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Лето в яркие краски одето».</a:t>
            </a:r>
          </a:p>
        </p:txBody>
      </p:sp>
    </p:spTree>
    <p:extLst>
      <p:ext uri="{BB962C8B-B14F-4D97-AF65-F5344CB8AC3E}">
        <p14:creationId xmlns:p14="http://schemas.microsoft.com/office/powerpoint/2010/main" val="18764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279525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 этап 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итоговых мероприятий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Папка –передвижка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«лето-прекрасная пара»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3.Рисунки на асфальте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5.Посещение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библиотеки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6.Создание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тантамаресок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совместно с родителями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76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 по проделанной работе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0" y="1852920"/>
            <a:ext cx="3683465" cy="49112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64" y="2281870"/>
            <a:ext cx="5404513" cy="40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33</Words>
  <Application>Microsoft Office PowerPoint</Application>
  <PresentationFormat>Широкоэкранный</PresentationFormat>
  <Paragraphs>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  Муниципальное бюджетное дошкольное образовательное учреждение  «Белоярский детский сад»      Проект на тему:  «Летний отдых с пользой»   выполнила : Новикова Анастасия Сергеевна    </vt:lpstr>
      <vt:lpstr>Цель проекта:    сохранение и укрепление физического и психического здоровья детей с учетом их индивидуальных способностей, удовлетворение потребностей растущего организма в отдыхе, творческой деятельности и движении.  Задачи: •реализовать систему мероприятий, направленных на оздоровление и физическое воспитание детей, развитие самостоятельности, инициативности, любознательности и познавательной активности с учётом требований ФГОС ДО; •создать условия, обеспечивающие охрану жизни и укрепление здоровья детей, предупреждение заболеваемости и травматизма; •реализовать систему мероприятий, направленных на развитие самостоятельности, инициативности, любознательности и познавательной активности в различных образовательных областях; •осуществить педагогическое и медицинское просвещение родителей по вопросам воспитания и оздоровления детей в летний период. </vt:lpstr>
      <vt:lpstr>  Актуальность проекта:           Учитывая,  что   в  летний период   дошкольники    максимальное   количество времени   проводят   на    свежем    воздухе,      мы       разработали      проект «Летний отдых пользой», для  реализации системы мероприятий, направленных на оздоровление и физическое воспитание детей, развитие самостоятельности, инициативности, любознательности и познавательной активности с учётом требований ФГОС ДО.  Проект    предоставляет    широкие    возможности   для   укрепления    физического,          психического     и    социального      здоровья воспитанников, развитие     у  них   познавательных, коммуникативных, экологических знаний, творческих     способностей.        Исходной    предпосылкой      выбора  тематики     развлечений    проекта     является    тематическое       планирование    непосредственно   образовательной      деятельности    в    летний     период.    Каждое новое развлечение  является  итогом  тематических  недель  по определенной теме.  </vt:lpstr>
      <vt:lpstr>Участники проекта: дети средней группы, воспитатели, родители Вид проекта: творческий, познавательно- оздоровительный,краткосрочный. По составу участников: групповой. Срок реализации проекта: 01.06.2022 – 30.06.2022 г. Материально-техническое – ноутбук, фотоаппарат, музыкальный центр, телевизор. Предполагаемый результат:  Сохранение и укрепление здоровья детей, Снижения уровня заболеваемости, Приобретение новых знаний и впечатлений об окружающем мире.   </vt:lpstr>
      <vt:lpstr>Ожидаемые результаты :  1. Оздоровительными мероприятиями охвачено 90% детей ДОУ  2. Снижение уровня заболеваемости детей  3. Активное участие родителей в реализации проекта  4. На территории ДОУ создана и активно используется «Тропа здоровья»  5. Пополнилась развивающая предметно-пространственная среда ДОУ, которую можно использовать в дальнейшей образовательной и физкультурно – оздоровительной работе</vt:lpstr>
      <vt:lpstr>Подготовительный этап включает в себя:  1. Подбор необходимой литературы по теме.  2. Подбор двигательных упражнений и подвижных игр.  3. Информирование родителей о реализации проекта.  4. Разработка плана проекта.</vt:lpstr>
      <vt:lpstr>2 этап основной:   Реализует недельные темы:  «Мастерская опытов»;  « Лето и витамины»;  «Я и лето»;  «Лето – это красота»;  « Лето в яркие краски одето».</vt:lpstr>
      <vt:lpstr>3 этап : 1. Проведение итоговых мероприятий  2. Папка –передвижка «лето-прекрасная пара» 3.Рисунки на асфальте  5.Посещение библиотеки  6.Создание тантамаресок, совместно с родителями</vt:lpstr>
      <vt:lpstr>Фотоотчёт по проделанной работе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Муниципальное бюджетное дошкольное образовательное учреждение  «Белоярский детский сад»      Проект на тему:  «Летний отдых с пользой»   выполнила : Новикова Анастасия Сергеевна    </dc:title>
  <dc:creator>Пользователь</dc:creator>
  <cp:lastModifiedBy>Пользователь</cp:lastModifiedBy>
  <cp:revision>22</cp:revision>
  <dcterms:created xsi:type="dcterms:W3CDTF">2023-01-14T09:19:16Z</dcterms:created>
  <dcterms:modified xsi:type="dcterms:W3CDTF">2023-01-16T02:21:17Z</dcterms:modified>
</cp:coreProperties>
</file>