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9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5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93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2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47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2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8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6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5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5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5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5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5F8F42-9E17-41D4-A7FE-7CF4B266F658}" type="datetimeFigureOut">
              <a:rPr lang="ru-RU" smtClean="0"/>
              <a:t>сб 14.01.23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FD81D2-A858-4341-93F7-05A87AB8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22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442" y="1880610"/>
            <a:ext cx="8534400" cy="29643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занятий по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Новикова Анастасия Сергеевна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6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03" y="297469"/>
            <a:ext cx="8534400" cy="1507067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5" y="1596152"/>
            <a:ext cx="4628918" cy="3467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94" y="2715267"/>
            <a:ext cx="4647139" cy="34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567" y="37935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картинку левой рукой 1 минуту. Обведи  картинку 2 руками . Дорисуй картинку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2" y="1886423"/>
            <a:ext cx="2522106" cy="3603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76" y="1886423"/>
            <a:ext cx="3868416" cy="2324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65" y="2620370"/>
            <a:ext cx="3205859" cy="3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988" y="52948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 память : Пересказ прослушанного текста, ответы на вопросы по тексту.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0" y="2235034"/>
            <a:ext cx="6238921" cy="42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648" y="237192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задействование Двух мыслительных операций: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Пропись плюс назвать время года, описать погоду, рассказать о чем либо по предложенной теме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635" y="2371929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задания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Задачи, примеры ,изучение цифр, соседи числа и многое другое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499" y="857027"/>
            <a:ext cx="8534400" cy="441100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то, что мы разбираемся как работает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головной мозг и уделяем не малое время для того, чтобы качественно развить все структуры головного мозга. Грамотный подход к тренировкам по развитию новых навыков приводит к великолепному результату. Во время занятий мы развиваем, как левое, так и правое полушария мозга.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5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9" y="474890"/>
            <a:ext cx="9396033" cy="6383110"/>
          </a:xfrm>
        </p:spPr>
        <p:txBody>
          <a:bodyPr>
            <a:normAutofit/>
          </a:bodyPr>
          <a:lstStyle/>
          <a:p>
            <a:r>
              <a:rPr lang="ru-RU" sz="2400" b="1" dirty="0"/>
              <a:t>Схема </a:t>
            </a:r>
            <a:r>
              <a:rPr lang="ru-RU" sz="2400" b="1" dirty="0" smtClean="0"/>
              <a:t>занятия </a:t>
            </a:r>
            <a:r>
              <a:rPr lang="ru-RU" sz="2400" b="1" dirty="0"/>
              <a:t>по </a:t>
            </a:r>
            <a:r>
              <a:rPr lang="ru-RU" sz="2400" b="1" dirty="0" err="1"/>
              <a:t>скорочтению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dirty="0" smtClean="0"/>
              <a:t>1.Разминка – «найди пару», «зачеркни пару одинаковых картинок», «продолжи ряд», «закрась стрелки в правильные цвета»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5" y="2599804"/>
            <a:ext cx="3676440" cy="1835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1" y="2780684"/>
            <a:ext cx="2698730" cy="229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47" y="3022339"/>
            <a:ext cx="3565613" cy="2246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11" y="4716307"/>
            <a:ext cx="3074812" cy="18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2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770" y="570426"/>
            <a:ext cx="8534400" cy="1507067"/>
          </a:xfrm>
        </p:spPr>
        <p:txBody>
          <a:bodyPr/>
          <a:lstStyle/>
          <a:p>
            <a:r>
              <a:rPr lang="ru-RU" b="1" dirty="0" smtClean="0"/>
              <a:t>Таблица </a:t>
            </a:r>
            <a:r>
              <a:rPr lang="ru-RU" b="1" dirty="0" err="1" smtClean="0"/>
              <a:t>шульте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2" y="2238233"/>
            <a:ext cx="3084163" cy="2975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05" y="2336268"/>
            <a:ext cx="3695520" cy="36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9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090" y="638663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/>
              <a:t>Зрительная память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запомни картинки и запиши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38" y="2145730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6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385" y="461243"/>
            <a:ext cx="852802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Математика-логика</a:t>
            </a:r>
            <a:br>
              <a:rPr lang="ru-RU" b="1" dirty="0" smtClean="0"/>
            </a:br>
            <a:r>
              <a:rPr lang="ru-RU" sz="2000" dirty="0" smtClean="0"/>
              <a:t>Запомни цвета и расположения геометрических фигур .На пустом поле повтори.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066925"/>
            <a:ext cx="60388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3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442" y="502186"/>
            <a:ext cx="8534400" cy="2049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моторики:</a:t>
            </a:r>
            <a:br>
              <a:rPr lang="ru-RU" dirty="0" smtClean="0"/>
            </a:br>
            <a:r>
              <a:rPr lang="ru-RU" dirty="0" smtClean="0"/>
              <a:t>шарику Су- </a:t>
            </a:r>
            <a:r>
              <a:rPr lang="ru-RU" dirty="0" err="1" smtClean="0"/>
              <a:t>Джок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мазайка,пальчиковая</a:t>
            </a:r>
            <a:r>
              <a:rPr lang="ru-RU" dirty="0" smtClean="0"/>
              <a:t> гимнастика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4" y="2552131"/>
            <a:ext cx="3912358" cy="2934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12" y="2756848"/>
            <a:ext cx="4039737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328" y="297470"/>
            <a:ext cx="8534400" cy="1507067"/>
          </a:xfrm>
        </p:spPr>
        <p:txBody>
          <a:bodyPr/>
          <a:lstStyle/>
          <a:p>
            <a:r>
              <a:rPr lang="ru-RU" b="1" dirty="0" smtClean="0"/>
              <a:t>Мнемотехника</a:t>
            </a:r>
            <a:r>
              <a:rPr lang="ru-RU" dirty="0" smtClean="0"/>
              <a:t>-составление и пересказ рассказа по картинки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51" y="2085477"/>
            <a:ext cx="7162754" cy="37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487" y="638663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/>
              <a:t>Знакомство с буквами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91" y="2145730"/>
            <a:ext cx="4421875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811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823</TotalTime>
  <Words>135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Применение занятий по  скорочтению в доу  Разработала: Новикова Анастасия Сергеевна </vt:lpstr>
      <vt:lpstr>В основу скорочтения входит то, что мы разбираемся как работает наш головной мозг и уделяем не малое время для того, чтобы качественно развить все структуры головного мозга. Грамотный подход к тренировкам по развитию новых навыков приводит к великолепному результату. Во время занятий мы развиваем, как левое, так и правое полушария мозга.</vt:lpstr>
      <vt:lpstr>Схема занятия по скорочтению: 1.Разминка – «найди пару», «зачеркни пару одинаковых картинок», «продолжи ряд», «закрась стрелки в правильные цвета»       </vt:lpstr>
      <vt:lpstr>Таблица шульте </vt:lpstr>
      <vt:lpstr>Зрительная память : запомни картинки и запиши</vt:lpstr>
      <vt:lpstr>Математика-логика Запомни цвета и расположения геометрических фигур .На пустом поле повтори. </vt:lpstr>
      <vt:lpstr>Развитие мелкой моторики: шарику Су- Джок, мазайка,пальчиковая гимнастика </vt:lpstr>
      <vt:lpstr>Мнемотехника-составление и пересказ рассказа по картинки </vt:lpstr>
      <vt:lpstr>Знакомство с буквами </vt:lpstr>
      <vt:lpstr>Нейрогимнастика </vt:lpstr>
      <vt:lpstr>Раскрась картинку левой рукой 1 минуту. Обведи  картинку 2 руками . Дорисуй картинку </vt:lpstr>
      <vt:lpstr>Слуховая память : Пересказ прослушанного текста, ответы на вопросы по тексту.</vt:lpstr>
      <vt:lpstr>Упражнение на задействование Двух мыслительных операций:  Пропись плюс назвать время года, описать погоду, рассказать о чем либо по предложенной теме и тд.</vt:lpstr>
      <vt:lpstr>Математические задания: Задачи, примеры ,изучение цифр, соседи числа и многое другое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занятий по  скорочтению в доу  Разработала: Новикова Анастасия Сергеевна </dc:title>
  <dc:creator>Пользователь</dc:creator>
  <cp:lastModifiedBy>Пользователь</cp:lastModifiedBy>
  <cp:revision>17</cp:revision>
  <dcterms:created xsi:type="dcterms:W3CDTF">2023-01-14T12:53:08Z</dcterms:created>
  <dcterms:modified xsi:type="dcterms:W3CDTF">2023-01-15T02:36:45Z</dcterms:modified>
</cp:coreProperties>
</file>