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8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80" r:id="rId15"/>
    <p:sldId id="281" r:id="rId16"/>
    <p:sldId id="285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5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5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6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251F-2ECE-4D73-A7D4-92C87E88E1EC}" type="datetimeFigureOut">
              <a:rPr lang="ru-RU" smtClean="0"/>
              <a:t>ср 14.12.22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6EF3-0D4F-46D2-A06B-60CC47309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9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5636" y="7204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«Белоярский ДС»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10" y="2092036"/>
            <a:ext cx="10571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коммуникативной грамотности посредством,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-игровой технологии у дошкольников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4691" y="5417127"/>
            <a:ext cx="399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Урдаева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335382" y="6488668"/>
            <a:ext cx="111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1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</p:spPr>
      </p:pic>
    </p:spTree>
    <p:extLst>
      <p:ext uri="{BB962C8B-B14F-4D97-AF65-F5344CB8AC3E}">
        <p14:creationId xmlns:p14="http://schemas.microsoft.com/office/powerpoint/2010/main" val="9410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995886"/>
          </a:xfrm>
        </p:spPr>
      </p:pic>
    </p:spTree>
    <p:extLst>
      <p:ext uri="{BB962C8B-B14F-4D97-AF65-F5344CB8AC3E}">
        <p14:creationId xmlns:p14="http://schemas.microsoft.com/office/powerpoint/2010/main" val="40137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84910" y="365125"/>
            <a:ext cx="10169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ИГР СОЦИО-ИГРОВОЙ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НАПРАВЛЕННОСТИ: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05345" y="1690688"/>
            <a:ext cx="872837" cy="1107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9600" y="3200400"/>
            <a:ext cx="2299855" cy="151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РАБОЧЕГО НАСТРОЯ.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200399" y="3408219"/>
            <a:ext cx="1884219" cy="547254"/>
          </a:xfrm>
          <a:prstGeom prst="rightArrow">
            <a:avLst>
              <a:gd name="adj1" fmla="val 50000"/>
              <a:gd name="adj2" fmla="val 38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79" y="1921410"/>
            <a:ext cx="3352801" cy="2167206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200399" y="4862945"/>
            <a:ext cx="1884219" cy="66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3" y="4641704"/>
            <a:ext cx="3435928" cy="1980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9" y="2251580"/>
            <a:ext cx="2618507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3125"/>
          </a:xfrm>
        </p:spPr>
      </p:pic>
      <p:sp>
        <p:nvSpPr>
          <p:cNvPr id="5" name="Овал 4"/>
          <p:cNvSpPr/>
          <p:nvPr/>
        </p:nvSpPr>
        <p:spPr>
          <a:xfrm>
            <a:off x="838200" y="460161"/>
            <a:ext cx="3525982" cy="1260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ИГРЫ-РАЗМИНКИ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03127" y="720436"/>
            <a:ext cx="3422073" cy="1335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ПРИОБЩЕНИЯ К ДЕЛУ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289473" y="2253457"/>
            <a:ext cx="568036" cy="1011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" y="3441849"/>
            <a:ext cx="2667000" cy="2307787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306782" y="1863436"/>
            <a:ext cx="609600" cy="1011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441849"/>
            <a:ext cx="2348345" cy="2445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6" y="3462482"/>
            <a:ext cx="2791692" cy="2287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90" y="3462482"/>
            <a:ext cx="3342409" cy="24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8000"/>
          </a:xfrm>
        </p:spPr>
      </p:pic>
      <p:sp>
        <p:nvSpPr>
          <p:cNvPr id="3" name="Овал 2"/>
          <p:cNvSpPr/>
          <p:nvPr/>
        </p:nvSpPr>
        <p:spPr>
          <a:xfrm>
            <a:off x="665018" y="365126"/>
            <a:ext cx="4045527" cy="169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ТВОРЧЕСКОГО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33855" y="365125"/>
            <a:ext cx="3435928" cy="1539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06781" y="2113034"/>
            <a:ext cx="762000" cy="133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074727" y="1981200"/>
            <a:ext cx="762000" cy="1385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5" y="3754365"/>
            <a:ext cx="2715492" cy="2632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17" y="3718808"/>
            <a:ext cx="2258292" cy="2632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556"/>
            <a:ext cx="2957942" cy="27639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0" y="3617443"/>
            <a:ext cx="3176157" cy="28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01782"/>
            <a:ext cx="12192000" cy="7259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947" y="522328"/>
            <a:ext cx="961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СОЦИО-ИГРОВОЙ ТЕХНОЛОГИИ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947" y="1648691"/>
            <a:ext cx="10612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СЛУШАЮТ И СЛЫШАТ ДРУГ ДРУГА, ДОГОВАРИВАЮТСЯ, ПРИХОДЯТ К СОГЛАСИЮ;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ПОЗИТИВНОЕ ОТНОШЕНИЕ К ОКРУЖАЮЩЕМУ МИРУ, ДРУГИМ ЛЮДЯМ, САМОМУ СЕБЕ, К СВЕРСТНИКАМ;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УМЕЮТ ОТСТАИВАТЬ СВОЮ ПОЗИЦИЮ, РАЗУМНО, ДОБРОЖЕЛАТЕЛЬНО ВОЗРАЖАТЬ ВЗРОСЛЫМ;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НЕТ ЧУВСТВА СТРАХА ЗА ОШИБКУ;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ПОДОБРАНА КАРТОТЕКА СОЦИО-ИГР.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236216"/>
            <a:ext cx="3408218" cy="2427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-283873"/>
            <a:ext cx="1887682" cy="20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65565" y="1690688"/>
            <a:ext cx="944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7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7" y="0"/>
            <a:ext cx="12635345" cy="7024253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51164"/>
            <a:ext cx="9926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СОЦИО-ИГРОВАЯ ТЕХНОЛОГИЯ: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593772" y="1205345"/>
            <a:ext cx="651164" cy="1189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40183" y="2563091"/>
            <a:ext cx="6012872" cy="2909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ТЕХНОЛОГИЯ, ОСНОВАННАЯ НА ВЗАИМОДЕЙСТВИИ ДЕТЕЙ В МИКРОКОЛЛЕКТИВАХ, А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ВЗАИМОДЕЙСТВИИ МИКРОГРУПП МЕЖДУ СОБОЙ ПОСРЕДСТВОМ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845126"/>
            <a:ext cx="2646219" cy="2147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5" y="3976255"/>
            <a:ext cx="3061855" cy="2881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4433455"/>
            <a:ext cx="2646218" cy="2345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38" y="406688"/>
            <a:ext cx="3061856" cy="25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412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36" y="612845"/>
            <a:ext cx="9296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последнее время дошкольники испытывают серьезные трудности в общении с окружающими, особенно со сверстниками.     Попадая в детский коллектив дети не умеют: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Вступать в контакт друг с другом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Выбирать уместные способы общения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Проявлять вежливое и доброжелательное отношение к друг другу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22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4" y="0"/>
            <a:ext cx="12192000" cy="7412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727" y="1316182"/>
            <a:ext cx="1106978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ИДЕИ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	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технологии – организация собственной деятельности детей. Собственная деятельность – это та деятельность, которой ребенок хочет заниматься и в которой он: делает, слушает, смотрит и говорит.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детей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сила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дано предугадать, как наше слово отзовется</a:t>
            </a:r>
          </a:p>
        </p:txBody>
      </p:sp>
    </p:spTree>
    <p:extLst>
      <p:ext uri="{BB962C8B-B14F-4D97-AF65-F5344CB8AC3E}">
        <p14:creationId xmlns:p14="http://schemas.microsoft.com/office/powerpoint/2010/main" val="39029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</p:spPr>
      </p:pic>
      <p:sp>
        <p:nvSpPr>
          <p:cNvPr id="5" name="TextBox 4"/>
          <p:cNvSpPr txBox="1"/>
          <p:nvPr/>
        </p:nvSpPr>
        <p:spPr>
          <a:xfrm>
            <a:off x="3657601" y="365125"/>
            <a:ext cx="468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" y="1086139"/>
            <a:ext cx="1099358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коммуникативной культуры через использование игры как основной формы организации работы с детьми  дошкольного возраста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3891" y="2411701"/>
            <a:ext cx="184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273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54727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9381" y="3192147"/>
            <a:ext cx="11707451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 детей навыков общения, овладения нормами и   правилами поведения, формирование правильной самооценки и сбалансированности эмоциональных состояний.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одобрать картотеку игр на коммуникации детей старшего дошкольного возраста.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искусству общения и взаимодействия в различных формах, ситуациях, видах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6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142" cy="7112000"/>
          </a:xfrm>
        </p:spPr>
      </p:pic>
    </p:spTree>
    <p:extLst>
      <p:ext uri="{BB962C8B-B14F-4D97-AF65-F5344CB8AC3E}">
        <p14:creationId xmlns:p14="http://schemas.microsoft.com/office/powerpoint/2010/main" val="683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17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1371"/>
          </a:xfrm>
        </p:spPr>
      </p:pic>
    </p:spTree>
    <p:extLst>
      <p:ext uri="{BB962C8B-B14F-4D97-AF65-F5344CB8AC3E}">
        <p14:creationId xmlns:p14="http://schemas.microsoft.com/office/powerpoint/2010/main" val="9683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240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51</cp:revision>
  <dcterms:created xsi:type="dcterms:W3CDTF">2022-12-08T06:23:53Z</dcterms:created>
  <dcterms:modified xsi:type="dcterms:W3CDTF">2022-12-14T12:49:42Z</dcterms:modified>
</cp:coreProperties>
</file>