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64" r:id="rId13"/>
    <p:sldId id="265" r:id="rId14"/>
    <p:sldId id="266" r:id="rId15"/>
    <p:sldId id="267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618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52765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8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717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05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041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2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1105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67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167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731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70276-9918-4B69-A3BF-FA5EEA98A8E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580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70276-9918-4B69-A3BF-FA5EEA98A8E4}" type="datetimeFigureOut">
              <a:rPr lang="ru-RU" smtClean="0"/>
              <a:t>30.11.2022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26EB5-688F-4198-A9E3-C5F6FC22630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7528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C:\Users\User\Pictures\Все для презентации\11036536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267743" y="908720"/>
            <a:ext cx="50866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«Зимушка-зима»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2772024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Познавательная презентация  по теме «Зимушка-Зима» для детей младшей группы 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МБДОУ «Белоярский ДС»</a:t>
            </a:r>
          </a:p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Зависнова Александра Александровна</a:t>
            </a:r>
          </a:p>
        </p:txBody>
      </p:sp>
    </p:spTree>
    <p:extLst>
      <p:ext uri="{BB962C8B-B14F-4D97-AF65-F5344CB8AC3E}">
        <p14:creationId xmlns:p14="http://schemas.microsoft.com/office/powerpoint/2010/main" val="3629377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27123" y="836712"/>
            <a:ext cx="58897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Деревья без листьев. Птиц стало меньше.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4240174"/>
            <a:ext cx="3454221" cy="239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4186452"/>
            <a:ext cx="326436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48794" y="1700808"/>
            <a:ext cx="3247609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81757"/>
            <a:ext cx="3486866" cy="2179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9280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67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772815"/>
            <a:ext cx="5125881" cy="3546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724128" y="2060848"/>
            <a:ext cx="298782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Побелело за окошком,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Всё в снегу, какая ширь.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Как румяная матрёшка –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На крыльце живой снегирь.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Снегирей в окно увидишь: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Здравствуй, милый зимний гость!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На крыльцо скорее выйдешь.</a:t>
            </a:r>
          </a:p>
          <a:p>
            <a:pPr algn="ctr"/>
            <a:r>
              <a:rPr lang="ru-RU" sz="2000" dirty="0">
                <a:solidFill>
                  <a:srgbClr val="002060"/>
                </a:solidFill>
                <a:latin typeface="Monotype Corsiva" panose="03010101010201010101" pitchFamily="66" charset="0"/>
              </a:rPr>
              <a:t>Дай им спелых зёрен горсть.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79494" y="836712"/>
            <a:ext cx="37850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 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«Покормите птиц зимой»</a:t>
            </a:r>
          </a:p>
        </p:txBody>
      </p:sp>
    </p:spTree>
    <p:extLst>
      <p:ext uri="{BB962C8B-B14F-4D97-AF65-F5344CB8AC3E}">
        <p14:creationId xmlns:p14="http://schemas.microsoft.com/office/powerpoint/2010/main" val="35838092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03962" y="980728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Длинноухий зайка серый  - обернулся зайкой белым.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09" y="1917516"/>
            <a:ext cx="4066935" cy="30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3241" y="3248950"/>
            <a:ext cx="4029374" cy="3022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3396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055125" y="908720"/>
            <a:ext cx="5033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Белка серой стала, шубку поменяла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562" y="1461106"/>
            <a:ext cx="3595125" cy="26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1148" y="1461106"/>
            <a:ext cx="3595125" cy="26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2742" y="4293096"/>
            <a:ext cx="3478516" cy="2313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590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71600" y="764704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Перестал  реветь медведь: В спячку впал в бору медведь.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64087" y="2492896"/>
            <a:ext cx="31683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onotype Corsiva" panose="03010101010201010101" pitchFamily="66" charset="0"/>
              </a:rPr>
              <a:t>-</a:t>
            </a: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Мишка, мишка, что с тобой?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Почему ты спишь зимой?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-Потому что снег и лед –</a:t>
            </a:r>
          </a:p>
          <a:p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Не малина и не мед!</a:t>
            </a:r>
            <a:b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 В. Орлов</a:t>
            </a:r>
            <a:endParaRPr lang="ru-RU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40" y="2132856"/>
            <a:ext cx="503351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38163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170" y="2348880"/>
            <a:ext cx="42672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31" y="2348879"/>
            <a:ext cx="42672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5133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83768" y="620688"/>
            <a:ext cx="45207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Люди надевают тёплую одежду.</a:t>
            </a:r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7645" y="3847937"/>
            <a:ext cx="3889453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22232" y="1412776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Наденем шубы, свитера</a:t>
            </a:r>
            <a:b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 теплые сапожки –</a:t>
            </a:r>
            <a:b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Мороз не страшен нам, ура!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934" y="1412776"/>
            <a:ext cx="4501662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1685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544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4048" y="1644837"/>
            <a:ext cx="3456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Вот веселье, кутерьма,</a:t>
            </a:r>
            <a:b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Подзадорила зима,</a:t>
            </a:r>
            <a:b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 салазки, и коньки,</a:t>
            </a:r>
            <a:b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 весёлые снежки.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116632"/>
            <a:ext cx="78488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Много игр у Зимы.</a:t>
            </a:r>
            <a:b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Саньке – санки, Лизе – лыжи,</a:t>
            </a:r>
            <a:b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</a:b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Кольке - клюшки и коньки.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601708"/>
            <a:ext cx="3417190" cy="2417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986595"/>
            <a:ext cx="3404245" cy="2641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9632" y="4149080"/>
            <a:ext cx="2915771" cy="2479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73214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03648" y="764704"/>
            <a:ext cx="604867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А ещё у нас зимой лучший праздник – Новый год!</a:t>
            </a:r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8434" name="Picture 2" descr="C:\Users\User\Pictures\Все для презентации\1348224681_14_10ec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246" y="2564904"/>
            <a:ext cx="4267198" cy="3200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7252" y="2564904"/>
            <a:ext cx="4267200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74387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411760" y="2492896"/>
            <a:ext cx="3934090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Спасибо за внимание!</a:t>
            </a:r>
          </a:p>
          <a:p>
            <a:endParaRPr lang="ru-RU" sz="3600" b="1" i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algn="ctr"/>
            <a:r>
              <a:rPr lang="ru-RU" sz="3600" b="1" i="1">
                <a:solidFill>
                  <a:srgbClr val="002060"/>
                </a:solidFill>
                <a:latin typeface="Monotype Corsiva" panose="03010101010201010101" pitchFamily="66" charset="0"/>
              </a:rPr>
              <a:t>  2022год</a:t>
            </a:r>
            <a:endParaRPr lang="ru-RU" sz="36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7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51353" y="1700808"/>
            <a:ext cx="691276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Интеграция образовательных областей:</a:t>
            </a:r>
          </a:p>
          <a:p>
            <a:r>
              <a:rPr lang="ru-RU" sz="28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1. Познание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: закрепить представления о характерных признаках зимы, о состоянии живой и неживой природы, расширить кругозор детей, стимулировать познавательный интерес.</a:t>
            </a:r>
          </a:p>
          <a:p>
            <a:r>
              <a:rPr lang="ru-RU" sz="2800" b="1" u="sng" dirty="0">
                <a:solidFill>
                  <a:srgbClr val="002060"/>
                </a:solidFill>
                <a:latin typeface="Monotype Corsiva" panose="03010101010201010101" pitchFamily="66" charset="0"/>
              </a:rPr>
              <a:t>2. Коммуникация: </a:t>
            </a:r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развивать навыки общения, диалогическую речь.</a:t>
            </a:r>
          </a:p>
          <a:p>
            <a:r>
              <a:rPr lang="ru-RU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3.</a:t>
            </a:r>
            <a:r>
              <a:rPr lang="ru-RU" sz="2800" dirty="0"/>
              <a:t>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Научить видеть вокруг себя прекрасное, замечать, наблюдать, узнавать; </a:t>
            </a:r>
            <a:b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Monotype Corsiva" panose="03010101010201010101" pitchFamily="66" charset="0"/>
              </a:rPr>
              <a:t>воспитывать любовь к природе</a:t>
            </a:r>
          </a:p>
        </p:txBody>
      </p:sp>
    </p:spTree>
    <p:extLst>
      <p:ext uri="{BB962C8B-B14F-4D97-AF65-F5344CB8AC3E}">
        <p14:creationId xmlns:p14="http://schemas.microsoft.com/office/powerpoint/2010/main" val="3921591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User\Pictures\Все для презентации\0622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31" y="-5032"/>
            <a:ext cx="4786965" cy="686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76056" y="1164326"/>
            <a:ext cx="30179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угадай-ка,</a:t>
            </a:r>
          </a:p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Седая хозяйка?</a:t>
            </a:r>
          </a:p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Тряхнёт перинки</a:t>
            </a:r>
          </a:p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миром пушинки.</a:t>
            </a:r>
          </a:p>
          <a:p>
            <a:r>
              <a:rPr lang="ru-RU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600" i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(Зима)</a:t>
            </a:r>
            <a:endParaRPr lang="ru-RU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485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31640" y="908720"/>
            <a:ext cx="64087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Зимушка зима, к нам в гости пришла, с собой  снега принесла.</a:t>
            </a:r>
          </a:p>
        </p:txBody>
      </p:sp>
      <p:pic>
        <p:nvPicPr>
          <p:cNvPr id="4098" name="Picture 2" descr="C:\Users\User\Pictures\Все для презентации\Zimushka_Zi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39717"/>
            <a:ext cx="6264696" cy="4694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30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98837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8735" y="3429000"/>
            <a:ext cx="3908301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4104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78601" y="30591"/>
            <a:ext cx="7632848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Снег,</a:t>
            </a:r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это много-много снежинок. Вот они  какие красивые!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2714" y="4288063"/>
            <a:ext cx="2759722" cy="247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0323" y="4288062"/>
            <a:ext cx="2551637" cy="2479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79462" y="1470677"/>
            <a:ext cx="2664630" cy="2452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0192" y="1497919"/>
            <a:ext cx="2343299" cy="2438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048817"/>
            <a:ext cx="2627417" cy="3129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784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99592" y="908720"/>
            <a:ext cx="73448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Наступили холода.  Обернулась в лёд вода.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621874"/>
            <a:ext cx="3453170" cy="2160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4543" y="2181913"/>
            <a:ext cx="357187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3492924" cy="1968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472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224863"/>
            <a:ext cx="806489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Наши окна кистью белой  Дед Мороз разрисовал.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142396"/>
            <a:ext cx="3200292" cy="2560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1722" y="1142397"/>
            <a:ext cx="4096371" cy="2560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012850"/>
            <a:ext cx="3563441" cy="2672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4065132"/>
            <a:ext cx="3493732" cy="2620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904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Pictures\Все для презентации\zimnie-novogodnie-fony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907704" y="764704"/>
            <a:ext cx="50690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Солнце  зимой, светит, но не греет.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3323281" cy="265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7848" y="4404690"/>
            <a:ext cx="3312367" cy="2249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547120" cy="2660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5262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343</Words>
  <Application>Microsoft Office PowerPoint</Application>
  <PresentationFormat>Экран (4:3)</PresentationFormat>
  <Paragraphs>43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Monotype Corsiva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Александра</cp:lastModifiedBy>
  <cp:revision>19</cp:revision>
  <dcterms:created xsi:type="dcterms:W3CDTF">2016-12-25T07:26:07Z</dcterms:created>
  <dcterms:modified xsi:type="dcterms:W3CDTF">2022-11-30T00:47:14Z</dcterms:modified>
</cp:coreProperties>
</file>