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CDA3-338E-4B26-8AE3-1408CE64A07F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7EB3-3E11-44C1-9746-1E8C01E3F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CDA3-338E-4B26-8AE3-1408CE64A07F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7EB3-3E11-44C1-9746-1E8C01E3F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CDA3-338E-4B26-8AE3-1408CE64A07F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7EB3-3E11-44C1-9746-1E8C01E3F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CDA3-338E-4B26-8AE3-1408CE64A07F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7EB3-3E11-44C1-9746-1E8C01E3F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CDA3-338E-4B26-8AE3-1408CE64A07F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7EB3-3E11-44C1-9746-1E8C01E3F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CDA3-338E-4B26-8AE3-1408CE64A07F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7EB3-3E11-44C1-9746-1E8C01E3F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CDA3-338E-4B26-8AE3-1408CE64A07F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7EB3-3E11-44C1-9746-1E8C01E3F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CDA3-338E-4B26-8AE3-1408CE64A07F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7EB3-3E11-44C1-9746-1E8C01E3F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CDA3-338E-4B26-8AE3-1408CE64A07F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7EB3-3E11-44C1-9746-1E8C01E3F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CDA3-338E-4B26-8AE3-1408CE64A07F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7EB3-3E11-44C1-9746-1E8C01E3F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CDA3-338E-4B26-8AE3-1408CE64A07F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7EB3-3E11-44C1-9746-1E8C01E3F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9CDA3-338E-4B26-8AE3-1408CE64A07F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7EB3-3E11-44C1-9746-1E8C01E3F9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571481"/>
            <a:ext cx="7143800" cy="1285883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Муниципальное бюджетное дошкольное образовательное учреждение</a:t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«Белоярский детский сад»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500306"/>
            <a:ext cx="7858180" cy="3786214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Проект в средней группе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«Огород </a:t>
            </a:r>
            <a:r>
              <a:rPr lang="ru-RU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чиполлино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endParaRPr lang="ru-RU" dirty="0" smtClean="0"/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                                                      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                                                        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Подготовила:</a:t>
            </a:r>
          </a:p>
          <a:p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О.В.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Когодеева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К.И. Плешкова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Kseniya\Desktop\hello_html_m3f584f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000240"/>
            <a:ext cx="211455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2285992"/>
            <a:ext cx="5929354" cy="107157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Актуальность проекта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143248"/>
            <a:ext cx="7715304" cy="2071702"/>
          </a:xfrm>
        </p:spPr>
        <p:txBody>
          <a:bodyPr>
            <a:normAutofit fontScale="40000" lnSpcReduction="20000"/>
          </a:bodyPr>
          <a:lstStyle/>
          <a:p>
            <a:endParaRPr lang="ru-RU" sz="2000" dirty="0" smtClean="0"/>
          </a:p>
          <a:p>
            <a:pPr algn="just"/>
            <a:r>
              <a:rPr lang="ru-RU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Проект направлен на расширение и обобщение знаний о культурных огородных растениях, на то, как ухаживать за растениями, на осознание значимости овощей в жизнедеятельности человека. Многие дети ежегодно видят, как родители сажают лук, осенью убирают, используют в различных целях. Но ни разу не задумывались: как растет лук, какие условия необходимы для его роста? И чем же он полезен? </a:t>
            </a:r>
          </a:p>
          <a:p>
            <a:pPr algn="just"/>
            <a:endParaRPr lang="ru-RU" sz="4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Kseniya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4572009"/>
            <a:ext cx="1804992" cy="2285992"/>
          </a:xfrm>
          <a:prstGeom prst="rect">
            <a:avLst/>
          </a:prstGeom>
          <a:noFill/>
        </p:spPr>
      </p:pic>
      <p:pic>
        <p:nvPicPr>
          <p:cNvPr id="5" name="Picture 3" descr="C:\Users\Kseniya\Desktop\564d1b59415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2387600" cy="2881330"/>
          </a:xfrm>
          <a:prstGeom prst="rect">
            <a:avLst/>
          </a:prstGeom>
          <a:noFill/>
        </p:spPr>
      </p:pic>
      <p:pic>
        <p:nvPicPr>
          <p:cNvPr id="2052" name="Picture 4" descr="C:\Users\Kseniya\Desktop\i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6985" y="0"/>
            <a:ext cx="2767015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714357"/>
            <a:ext cx="6786610" cy="1143007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Цель проекта: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357430"/>
            <a:ext cx="7572428" cy="2357454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Расширить знания детей о свойствах лука и способах выращивания. 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Kseniya\Desktop\977115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820178">
            <a:off x="273854" y="402014"/>
            <a:ext cx="2062269" cy="1652788"/>
          </a:xfrm>
          <a:prstGeom prst="rect">
            <a:avLst/>
          </a:prstGeom>
          <a:noFill/>
        </p:spPr>
      </p:pic>
      <p:pic>
        <p:nvPicPr>
          <p:cNvPr id="3075" name="Picture 3" descr="C:\Users\Kseniya\Desktop\hqdefault-4-728x5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000372"/>
            <a:ext cx="8715436" cy="3857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785795"/>
            <a:ext cx="7072362" cy="128588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Задачи проекта: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2428868"/>
            <a:ext cx="7286676" cy="3209932"/>
          </a:xfrm>
        </p:spPr>
        <p:txBody>
          <a:bodyPr>
            <a:normAutofit/>
          </a:bodyPr>
          <a:lstStyle/>
          <a:p>
            <a:pPr algn="just"/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-развивать познавательные и творческие способности детей;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-закреплять знания детей о строении луковицы, об условиях, необходимых для роста растения;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Воспитывать трудолюбие, желание помогать взрослым при уходе за луком.</a:t>
            </a:r>
          </a:p>
        </p:txBody>
      </p:sp>
      <p:pic>
        <p:nvPicPr>
          <p:cNvPr id="4098" name="Picture 2" descr="C:\Users\Kseniya\Desktop\с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57454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285860"/>
            <a:ext cx="6786610" cy="364333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Участники проекта: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дети средней группы, воспитатели.</a:t>
            </a: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Ресурсное обеспечение проекта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Информационные- интернет, иллюстрации;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Материально-техническое обеспечение; компьютер.</a:t>
            </a: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Время реализации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-17.04.2017г.-22.05.2017г.</a:t>
            </a: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Вид проекта: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исследовательски-творческий, краткосрочный.</a:t>
            </a:r>
          </a:p>
          <a:p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714357"/>
            <a:ext cx="6286544" cy="857255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План реализации проекта: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643050"/>
            <a:ext cx="7429552" cy="4357718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Подготовительный:</a:t>
            </a:r>
          </a:p>
          <a:p>
            <a:pPr marL="514350" indent="-514350" algn="l"/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сбор информации по теме проекта;</a:t>
            </a:r>
          </a:p>
          <a:p>
            <a:pPr marL="514350" indent="-514350" algn="l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Практический этап;</a:t>
            </a:r>
          </a:p>
          <a:p>
            <a:pPr marL="514350" indent="-514350" algn="just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17.04.2017г.- посадка лука;</a:t>
            </a:r>
          </a:p>
          <a:p>
            <a:pPr marL="514350" indent="-514350" algn="just"/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- 18.04.2017г.-экскурсия в библиотеку по теме проекта;</a:t>
            </a:r>
          </a:p>
          <a:p>
            <a:pPr marL="514350" indent="-514350" algn="just"/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- 26.04.2017г.- </a:t>
            </a:r>
            <a:r>
              <a:rPr lang="ru-RU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фотокалаж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514350" indent="-514350" algn="just"/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- 12.05.2017г.-поделки «чудо лук»;</a:t>
            </a:r>
          </a:p>
          <a:p>
            <a:pPr marL="514350" indent="-514350" algn="just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17.05.2017г.- стенгазета «пословицы, поговорки, загадки про лук»;</a:t>
            </a:r>
          </a:p>
          <a:p>
            <a:pPr marL="514350" indent="-514350" algn="just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19.05.2017г- картотека по теме: «огород»</a:t>
            </a:r>
          </a:p>
          <a:p>
            <a:pPr marL="514350" indent="-514350" algn="just"/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с 17.04 по 22.05.2017г - наблюдения за ростом растений, зафиксировать результаты и сделать выводы;</a:t>
            </a:r>
          </a:p>
          <a:p>
            <a:pPr marL="514350" indent="-514350" algn="just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Заключительный этап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рефлексия.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714357"/>
            <a:ext cx="5929354" cy="785817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Планируемый результат: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857364"/>
            <a:ext cx="7072362" cy="3071834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70% детей познакомятся со свойствами и способах его выращивания;</a:t>
            </a:r>
          </a:p>
          <a:p>
            <a:pPr marL="457200" indent="-457200" algn="l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Проведено наблюдение за ростом лука, зафиксированы результаты;</a:t>
            </a:r>
          </a:p>
          <a:p>
            <a:pPr marL="457200" indent="-457200" algn="l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Проведение экскурсии в библиотеку по теме: «уход за овощами»</a:t>
            </a:r>
          </a:p>
          <a:p>
            <a:pPr marL="457200" indent="-457200" algn="l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Оформление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фотокалажа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рисунков по теме проекта;</a:t>
            </a:r>
          </a:p>
          <a:p>
            <a:pPr marL="457200" indent="-457200" algn="l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Проведение экспериментирования с луком;</a:t>
            </a:r>
          </a:p>
          <a:p>
            <a:pPr marL="457200" indent="-457200" algn="l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Выставка поделок: «чудо лук»;</a:t>
            </a:r>
          </a:p>
          <a:p>
            <a:pPr marL="457200" indent="-457200" algn="l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Оформление стенгазеты;</a:t>
            </a:r>
          </a:p>
          <a:p>
            <a:pPr marL="457200" indent="-457200" algn="l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Создание картотеки «огород»; </a:t>
            </a:r>
          </a:p>
          <a:p>
            <a:pPr marL="457200" indent="-457200" algn="l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Разработано два конспекта НОД.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071569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Наш огород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342424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428867"/>
            <a:ext cx="4214842" cy="300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345</Words>
  <Application>Microsoft Office PowerPoint</Application>
  <PresentationFormat>Экран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Муниципальное бюджетное дошкольное образовательное учреждение «Белоярский детский сад»</vt:lpstr>
      <vt:lpstr>Актуальность проекта:</vt:lpstr>
      <vt:lpstr>Цель проекта:</vt:lpstr>
      <vt:lpstr>Задачи проекта:</vt:lpstr>
      <vt:lpstr>Слайд 5</vt:lpstr>
      <vt:lpstr>План реализации проекта:</vt:lpstr>
      <vt:lpstr>Планируемый результат:</vt:lpstr>
      <vt:lpstr>Наш огород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«Белоярский детский сад»</dc:title>
  <dc:creator>Admin</dc:creator>
  <cp:lastModifiedBy>Admin</cp:lastModifiedBy>
  <cp:revision>30</cp:revision>
  <dcterms:created xsi:type="dcterms:W3CDTF">2017-03-11T02:25:32Z</dcterms:created>
  <dcterms:modified xsi:type="dcterms:W3CDTF">2017-04-20T09:01:28Z</dcterms:modified>
</cp:coreProperties>
</file>