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5" r:id="rId3"/>
    <p:sldId id="286" r:id="rId4"/>
    <p:sldId id="264" r:id="rId5"/>
    <p:sldId id="287" r:id="rId6"/>
    <p:sldId id="266" r:id="rId7"/>
    <p:sldId id="288" r:id="rId8"/>
    <p:sldId id="289" r:id="rId9"/>
    <p:sldId id="298" r:id="rId10"/>
    <p:sldId id="268" r:id="rId11"/>
    <p:sldId id="290" r:id="rId12"/>
    <p:sldId id="291" r:id="rId13"/>
    <p:sldId id="292" r:id="rId14"/>
    <p:sldId id="294" r:id="rId15"/>
    <p:sldId id="295" r:id="rId16"/>
    <p:sldId id="296" r:id="rId17"/>
    <p:sldId id="293" r:id="rId18"/>
    <p:sldId id="269" r:id="rId19"/>
    <p:sldId id="276" r:id="rId20"/>
    <p:sldId id="29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9474850" cy="35520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познавательно-исследовательской </a:t>
            </a:r>
            <a:r>
              <a:rPr lang="ru-RU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</a:t>
            </a:r>
            <a:r>
              <a:rPr lang="ru-RU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старшей группе «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Смешарики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9803096" cy="157096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«Белоярский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О.В.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Когодеева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177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этап . Итоговый сбор</a:t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«Детский мастер-класс»</a:t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«Весенний цветок».</a:t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фотки 2\Изображение 1 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0954" y="2602158"/>
            <a:ext cx="5064369" cy="329454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Изображение 1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8353" y="2614246"/>
            <a:ext cx="32004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59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«Бабочка»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фотки 2\Изображение 1 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91" y="1875693"/>
            <a:ext cx="2737339" cy="385689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ки 2\Изображение 1 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692" y="2344615"/>
            <a:ext cx="4525107" cy="315350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ки 2\Изображение 1 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5523" y="1840524"/>
            <a:ext cx="2713892" cy="378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«Самолетик»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Рабочий стол\фотки 2\Изображение 1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9893" y="1395047"/>
            <a:ext cx="3200400" cy="4255477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ки 2\Изображение 1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69" y="1625600"/>
            <a:ext cx="3200400" cy="4024923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фото 3\Изображение 1 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815" y="1746738"/>
            <a:ext cx="469704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722" y="609600"/>
            <a:ext cx="7738279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«Открытка к 9 мая»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Рабочий стол\фотки 2\Изображение 1 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369" y="1828800"/>
            <a:ext cx="6588369" cy="372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262" y="609600"/>
            <a:ext cx="8405446" cy="8675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Мастер-класс «Цветок для мамы»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DSC06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4123" y="3317631"/>
            <a:ext cx="4114800" cy="311833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DSC06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138" y="2614246"/>
            <a:ext cx="4161693" cy="3165231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DSC06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7786" y="1371600"/>
            <a:ext cx="3364522" cy="2731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62420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Мастер-класс «Открытка на 8 марта»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Рабочий стол\фото 3\Изображение 1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0829" y="1547447"/>
            <a:ext cx="4654061" cy="32004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о 3\Изображение 1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307" y="2637691"/>
            <a:ext cx="450166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1552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Мастер-класс «Пасхальная курочка»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Рабочий стол\Изображение 1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2063" y="1418491"/>
            <a:ext cx="4654060" cy="32004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Изображение 1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2653">
            <a:off x="170880" y="3587259"/>
            <a:ext cx="3845171" cy="253218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фото 3\Изображение 1 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276">
            <a:off x="8475785" y="3268915"/>
            <a:ext cx="3751385" cy="293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46" y="19274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Использование центров в познавательно-исследовательской деятельности.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46" y="1513541"/>
            <a:ext cx="10378562" cy="452782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Подготовка и постоянное пополнение предметно-развивающей среды.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Размещение в свободном доступе множества самых разнообразных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материалов (нитки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ткани, картон, бумаги,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коробки…).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Наличие подсказок.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Внимательное отношение к детям, которые включились в проект позже других.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ДОВЕРИЕ К ДЕЙСТВИЯМ ДЕТЕЙ.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43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82" y="246530"/>
            <a:ext cx="904042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 познавательно-исследовательской деятельности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582" y="1734671"/>
            <a:ext cx="10739218" cy="4612341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 детей активной позиции;</a:t>
            </a:r>
          </a:p>
          <a:p>
            <a:pPr lvl="0" algn="just"/>
            <a:r>
              <a:rPr lang="ru-RU" sz="2400" dirty="0">
                <a:latin typeface="Arial" pitchFamily="34" charset="0"/>
                <a:cs typeface="Arial" pitchFamily="34" charset="0"/>
              </a:rPr>
              <a:t>приобретение ими навыка самоопределения и самоорганизации в деятельности (готовности делать выбор, нести ответственность за свой выбор и его последствия);</a:t>
            </a:r>
          </a:p>
          <a:p>
            <a:pPr lvl="0" algn="just"/>
            <a:r>
              <a:rPr lang="ru-RU" sz="2400" dirty="0">
                <a:latin typeface="Arial" pitchFamily="34" charset="0"/>
                <a:cs typeface="Arial" pitchFamily="34" charset="0"/>
              </a:rPr>
              <a:t>принятие детьми и взрослыми различий в интересах, потребностях, способах и скорости достижения поставленной цели;</a:t>
            </a:r>
          </a:p>
          <a:p>
            <a:pPr lvl="0" algn="just"/>
            <a:r>
              <a:rPr lang="ru-RU" sz="2400" dirty="0">
                <a:latin typeface="Arial" pitchFamily="34" charset="0"/>
                <a:cs typeface="Arial" pitchFamily="34" charset="0"/>
              </a:rPr>
              <a:t>воспитание чувства независимости от прямой опеки взрослых;</a:t>
            </a:r>
          </a:p>
          <a:p>
            <a:pPr lvl="0" algn="just"/>
            <a:r>
              <a:rPr lang="ru-RU" sz="2400" dirty="0">
                <a:latin typeface="Arial" pitchFamily="34" charset="0"/>
                <a:cs typeface="Arial" pitchFamily="34" charset="0"/>
              </a:rPr>
              <a:t>развитие познавательных интересов и потребностей, склонностей к определенному виду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10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Позиция ребенка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48" y="1585374"/>
            <a:ext cx="10389251" cy="4373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Полноправные субъекты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деятельности: </a:t>
            </a:r>
          </a:p>
          <a:p>
            <a:pPr algn="just" hangingPunct="0"/>
            <a:r>
              <a:rPr lang="ru-RU" sz="2400" dirty="0">
                <a:latin typeface="Arial" pitchFamily="34" charset="0"/>
                <a:cs typeface="Arial" pitchFamily="34" charset="0"/>
              </a:rPr>
              <a:t>- влияют на  выбор темы, форм работы в рамках проекта; </a:t>
            </a:r>
          </a:p>
          <a:p>
            <a:pPr algn="just" hangingPunct="0"/>
            <a:r>
              <a:rPr lang="ru-RU" sz="2400" dirty="0">
                <a:latin typeface="Arial" pitchFamily="34" charset="0"/>
                <a:cs typeface="Arial" pitchFamily="34" charset="0"/>
              </a:rPr>
              <a:t>- устанавливают последовательность и общую продолжительность выполнения самостоятельно выбранной деятельности;</a:t>
            </a:r>
          </a:p>
          <a:p>
            <a:pPr algn="just" hangingPunct="0"/>
            <a:r>
              <a:rPr lang="ru-RU" sz="2400" dirty="0">
                <a:latin typeface="Arial" pitchFamily="34" charset="0"/>
                <a:cs typeface="Arial" pitchFamily="34" charset="0"/>
              </a:rPr>
              <a:t>- выступают в роли инициаторов, активных участников, а не исполнителей указаний взрослых; </a:t>
            </a: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- реализуют свои интересы, потребности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общении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игре и других видах деятельности в основном самостоятельно, принимая решение об участии или неучастии в общем проекте или в конкретном действии.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074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3" y="656492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 проектов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861712" cy="3880773"/>
          </a:xfrm>
        </p:spPr>
        <p:txBody>
          <a:bodyPr/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ПРОЕКТ -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отрезок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жизни группы, в процессе которого и дети, и взрослые совершают увлекательную поисково-познавательную творческую работу, а не просто участие детей под руководством воспитателя в серии связанных одной темой занятий и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84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488" y="2743201"/>
            <a:ext cx="8596668" cy="132470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585" y="410308"/>
            <a:ext cx="8991600" cy="130126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своей деятельности использую: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2168769"/>
            <a:ext cx="10740943" cy="3219079"/>
          </a:xfrm>
        </p:spPr>
        <p:txBody>
          <a:bodyPr/>
          <a:lstStyle/>
          <a:p>
            <a:pPr marL="457200" indent="-457200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Технологию организации познавательно-исследовательской деятельности Л. М. Свирской </a:t>
            </a:r>
          </a:p>
          <a:p>
            <a:pPr marL="457200" indent="-457200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«План-дело-анализ»;</a:t>
            </a:r>
          </a:p>
          <a:p>
            <a:pPr marL="457200" indent="-457200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Методика А.И. Савенкова.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2730"/>
            <a:ext cx="8789395" cy="1116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Этапы Организации познавательно-исследовательской деятельности в группе.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6753"/>
            <a:ext cx="9123158" cy="44546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 этап: Утренний групповой сбор. «Модель трех вопросов»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(Что мы знаем ?, Что мы хотим узнать?, Что сделать, чтобы узнать?)</a:t>
            </a:r>
          </a:p>
          <a:p>
            <a:pPr marL="0" indent="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- создается эмоциональный настрой на весь день;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развиваются навыки культурного общения;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выбирают тему проекта и разрабатывают план по его реализации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6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Фото утреннего сбора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фото 3\Изображение 1 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1" y="2067352"/>
            <a:ext cx="4407876" cy="32004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Изображение 1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8723" y="1371600"/>
            <a:ext cx="3200400" cy="4443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Правила ведения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записей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9859"/>
            <a:ext cx="9838266" cy="448150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обязательно фиксируется имя автора идеи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рисунок, символ, имя);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- предложения детей не подвергаются литературной обработке, что позволяет сохранить логику мышления и стиль речи автора;</a:t>
            </a:r>
          </a:p>
          <a:p>
            <a:pPr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- идеи детей и идеи взрослых записываются фломастерами разного, единожды выбранного цвета (например, идеи детей – синим, а идеи взрослых – зеленым);</a:t>
            </a:r>
          </a:p>
          <a:p>
            <a:pPr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- по договоренности устанавливаются особые пометки о выполненных пунктах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плана;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-план вывешивается в приемной, чтобы родители ознакомились и оказали 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39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90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2 этап: Самостоятельные исследования детей. </a:t>
            </a:r>
            <a:endParaRPr lang="ru-RU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Admin\Рабочий стол\Изображение 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892" y="1899141"/>
            <a:ext cx="4134338" cy="32004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о 3\Изображение 1 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247" y="3071447"/>
            <a:ext cx="3446585" cy="32004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Изображение 1 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8922" y="3118338"/>
            <a:ext cx="393895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723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3 этап: Фиксация результатов.</a:t>
            </a:r>
            <a:b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«Волшебный апельсин»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840523"/>
            <a:ext cx="10061003" cy="42008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Изображение 1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447" y="2473570"/>
            <a:ext cx="5001846" cy="32004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Изображение 1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123" y="1969477"/>
            <a:ext cx="3200400" cy="4079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зображение 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139" y="832337"/>
            <a:ext cx="3200400" cy="4935417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Изображение 1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23292"/>
            <a:ext cx="505264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1041</TotalTime>
  <Words>457</Words>
  <Application>Microsoft Office PowerPoint</Application>
  <PresentationFormat>Произвольный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Организация познавательно-исследовательской деятельности в старшей группе «Смешарики»</vt:lpstr>
      <vt:lpstr>Метод проектов</vt:lpstr>
      <vt:lpstr>В своей деятельности использую:</vt:lpstr>
      <vt:lpstr>Этапы Организации познавательно-исследовательской деятельности в группе. </vt:lpstr>
      <vt:lpstr>Фото утреннего сбора</vt:lpstr>
      <vt:lpstr>Правила ведения записей</vt:lpstr>
      <vt:lpstr>2 этап: Самостоятельные исследования детей. </vt:lpstr>
      <vt:lpstr>3 этап: Фиксация результатов. «Волшебный апельсин»</vt:lpstr>
      <vt:lpstr>Слайд 9</vt:lpstr>
      <vt:lpstr>4 этап . Итоговый сбор «Детский мастер-класс» «Весенний цветок». </vt:lpstr>
      <vt:lpstr>«Бабочка»</vt:lpstr>
      <vt:lpstr>«Самолетик»</vt:lpstr>
      <vt:lpstr>«Открытка к 9 мая»</vt:lpstr>
      <vt:lpstr>Мастер-класс «Цветок для мамы»</vt:lpstr>
      <vt:lpstr>Мастер-класс «Открытка на 8 марта»</vt:lpstr>
      <vt:lpstr>Мастер-класс «Пасхальная курочка»</vt:lpstr>
      <vt:lpstr>Использование центров в познавательно-исследовательской деятельности.</vt:lpstr>
      <vt:lpstr>Результаты познавательно-исследовательской деятельности  </vt:lpstr>
      <vt:lpstr>Позиция ребенка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</cp:lastModifiedBy>
  <cp:revision>47</cp:revision>
  <dcterms:created xsi:type="dcterms:W3CDTF">2017-04-20T15:06:04Z</dcterms:created>
  <dcterms:modified xsi:type="dcterms:W3CDTF">2018-05-13T23:08:22Z</dcterms:modified>
</cp:coreProperties>
</file>