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71" r:id="rId8"/>
    <p:sldId id="264" r:id="rId9"/>
    <p:sldId id="265" r:id="rId10"/>
    <p:sldId id="266" r:id="rId11"/>
    <p:sldId id="267" r:id="rId12"/>
    <p:sldId id="268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357298"/>
            <a:ext cx="8119392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МАСТЕР-КЛАСС</a:t>
            </a:r>
          </a:p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«ЦВЕТОК ДЛЯ ЛЮБИМОЙ МАМЫ»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8666" y="428604"/>
            <a:ext cx="4737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МБДОУ «Белоярский Д/С»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4929199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Воспитатели: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О.В. </a:t>
            </a:r>
            <a:r>
              <a:rPr lang="ru-RU" sz="2400" b="1" dirty="0" err="1" smtClean="0">
                <a:solidFill>
                  <a:srgbClr val="002060"/>
                </a:solidFill>
              </a:rPr>
              <a:t>Когодеева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К.И. Плешкова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71480"/>
            <a:ext cx="8152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Затем приклеиваем кулёчки по кругу швом вниз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Documents and Settings\Admin\Рабочий стол\фотоотчет 8 марта\100SSCAM\S6002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008" y="1428736"/>
            <a:ext cx="6762798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571480"/>
            <a:ext cx="600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Получаем почти готовый цветок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Documents and Settings\Admin\Рабочий стол\фотоотчет 8 марта\100SSCAM\S6002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5929354" cy="444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28604"/>
            <a:ext cx="845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Приклеиваем желтый кружок и у нас готов цветок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Documents and Settings\Admin\Рабочий стол\фотоотчет 8 марта\100SSCAM\S6002500.JPG"/>
          <p:cNvPicPr>
            <a:picLocks noChangeAspect="1" noChangeArrowheads="1"/>
          </p:cNvPicPr>
          <p:nvPr/>
        </p:nvPicPr>
        <p:blipFill>
          <a:blip r:embed="rId2" cstate="print"/>
          <a:srcRect l="20551" t="1292" r="15187" b="12774"/>
          <a:stretch>
            <a:fillRect/>
          </a:stretch>
        </p:blipFill>
        <p:spPr bwMode="auto">
          <a:xfrm>
            <a:off x="0" y="1357298"/>
            <a:ext cx="4286280" cy="4631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Documents and Settings\Admin\Рабочий стол\фотоотчет 8 марта\100SSCAM\S6002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466" y="1928802"/>
            <a:ext cx="4762534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864" y="2357430"/>
            <a:ext cx="83715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928671"/>
            <a:ext cx="800105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Цель:  </a:t>
            </a:r>
            <a:r>
              <a:rPr lang="ru-RU" sz="2800" b="1" dirty="0" smtClean="0">
                <a:solidFill>
                  <a:srgbClr val="002060"/>
                </a:solidFill>
              </a:rPr>
              <a:t>изготовить сувенир своими руками в подарок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маме на День матери.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85786" y="2571744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Материал: </a:t>
            </a:r>
            <a:r>
              <a:rPr lang="ru-RU" sz="2800" b="1" dirty="0" smtClean="0">
                <a:solidFill>
                  <a:srgbClr val="002060"/>
                </a:solidFill>
              </a:rPr>
              <a:t>цветной картон, цветная бумага, клей, ножницы, карандаш, салфетка.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3" y="3429000"/>
            <a:ext cx="14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0076" y="285728"/>
            <a:ext cx="6080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Нам необходимо  1лист цветной бумаги красного цвета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(оранжевого,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розового), 1 лист желтого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цвета; 1 лист синего картона, 1 лист зеленого картона,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клей и ножницы.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Admin\Рабочий стол\фотоотчет 8 марта\100SSCAM\S6002481.JPG"/>
          <p:cNvPicPr>
            <a:picLocks noChangeAspect="1" noChangeArrowheads="1"/>
          </p:cNvPicPr>
          <p:nvPr/>
        </p:nvPicPr>
        <p:blipFill>
          <a:blip r:embed="rId2" cstate="print"/>
          <a:srcRect l="6603" r="9757"/>
          <a:stretch>
            <a:fillRect/>
          </a:stretch>
        </p:blipFill>
        <p:spPr bwMode="auto">
          <a:xfrm>
            <a:off x="1714480" y="1500174"/>
            <a:ext cx="5786478" cy="5188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71480"/>
            <a:ext cx="8169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  листе картона  рисуем  круг диаметром 13 см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C:\Documents and Settings\Admin\Рабочий стол\фотоотчет 8 марта\100SSCAM\S6002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6357982" cy="4345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500042"/>
            <a:ext cx="5844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 зеленом картоне рисуем листья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Documents and Settings\Admin\Рабочий стол\фотоотчет 8 марта\100SSCAM\S6002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7029416" cy="3886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56" y="642918"/>
            <a:ext cx="9102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 бумаге желтого цвета рисуем круги диаметром 2 см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Admin\Рабочий стол\фотоотчет 8 марта\100SSCAM\S6002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92678" y="1207728"/>
            <a:ext cx="4163321" cy="546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85728"/>
            <a:ext cx="8402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 бумаге красного цвета рисуем квадраты 5*5 см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Documents and Settings\Admin\Рабочий стол\фотоотчет 8 марта\100SSCAM\S60024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284122" cy="5033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Все вырезаем и получаем следующие заготовки для будущего цветка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( квадраты цветной бумаги склеиваем в кулёчек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Documents and Settings\Admin\Рабочий стол\фотоотчет 8 марта\100SSCAM\S6002478.JPG"/>
          <p:cNvPicPr>
            <a:picLocks noChangeAspect="1" noChangeArrowheads="1"/>
          </p:cNvPicPr>
          <p:nvPr/>
        </p:nvPicPr>
        <p:blipFill>
          <a:blip r:embed="rId2" cstate="print"/>
          <a:srcRect l="8646" r="7060" b="7780"/>
          <a:stretch>
            <a:fillRect/>
          </a:stretch>
        </p:blipFill>
        <p:spPr bwMode="auto">
          <a:xfrm>
            <a:off x="1357290" y="1285860"/>
            <a:ext cx="6429420" cy="5275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357166"/>
            <a:ext cx="83411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Начинаем сборку цветка с листьев, располагая их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 на фото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Documents and Settings\Admin\Рабочий стол\фотоотчет 8 марта\100SSCAM\S6002491.JPG"/>
          <p:cNvPicPr>
            <a:picLocks noChangeAspect="1" noChangeArrowheads="1"/>
          </p:cNvPicPr>
          <p:nvPr/>
        </p:nvPicPr>
        <p:blipFill>
          <a:blip r:embed="rId2" cstate="print"/>
          <a:srcRect l="12784"/>
          <a:stretch>
            <a:fillRect/>
          </a:stretch>
        </p:blipFill>
        <p:spPr bwMode="auto">
          <a:xfrm>
            <a:off x="1571604" y="1500174"/>
            <a:ext cx="6276951" cy="5029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185</TotalTime>
  <Words>154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24</cp:revision>
  <dcterms:modified xsi:type="dcterms:W3CDTF">2017-11-23T07:20:54Z</dcterms:modified>
</cp:coreProperties>
</file>