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9CDA3-338E-4B26-8AE3-1408CE64A07F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71481"/>
            <a:ext cx="7143800" cy="128588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Муниципальное бюджетное дошкольное образовательное учреждение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«Белоярский детский сад»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858180" cy="378621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в средней группе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«Этот день Победы»</a:t>
            </a:r>
          </a:p>
          <a:p>
            <a:endParaRPr lang="ru-RU" dirty="0" smtClean="0"/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Подготовила:</a:t>
            </a:r>
          </a:p>
          <a:p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О.В.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Когодеева</a:t>
            </a:r>
            <a:r>
              <a:rPr lang="ru-RU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s://im0-tub-ru.yandex.net/i?id=ba9c17214292d98678198c7f89e30275&amp;n=33&amp;h=215&amp;w=3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32349">
            <a:off x="952079" y="4054939"/>
            <a:ext cx="1928308" cy="2182900"/>
          </a:xfrm>
          <a:prstGeom prst="rect">
            <a:avLst/>
          </a:prstGeom>
          <a:noFill/>
        </p:spPr>
      </p:pic>
      <p:pic>
        <p:nvPicPr>
          <p:cNvPr id="8196" name="Picture 4" descr="http://ped-kopilka.ru/upload/blogs2/2016/7/46111_626a59c4f273d9b2aa0996ca735b6d93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4627">
            <a:off x="7080630" y="1378214"/>
            <a:ext cx="1686691" cy="2171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07156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Экскурсия к памятнику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928802"/>
            <a:ext cx="7286676" cy="37099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Admin\Рабочий стол\DSCF36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35261">
            <a:off x="953323" y="2340940"/>
            <a:ext cx="2690144" cy="2102454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DSCF36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928802"/>
            <a:ext cx="3143272" cy="2357454"/>
          </a:xfrm>
          <a:prstGeom prst="rect">
            <a:avLst/>
          </a:prstGeom>
          <a:noFill/>
        </p:spPr>
      </p:pic>
      <p:pic>
        <p:nvPicPr>
          <p:cNvPr id="4102" name="Picture 6" descr="C:\Documents and Settings\Admin\Рабочий стол\DSCF367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40038">
            <a:off x="6198478" y="2610219"/>
            <a:ext cx="2522162" cy="2144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714357"/>
            <a:ext cx="6572296" cy="107156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  <a:cs typeface="Arial" pitchFamily="34" charset="0"/>
              </a:rPr>
              <a:t>Аппликация «Вечный огонь»</a:t>
            </a:r>
            <a:endParaRPr lang="ru-RU" sz="28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игры\Изображение 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19287">
            <a:off x="675165" y="3523322"/>
            <a:ext cx="2427917" cy="167946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игры\Изображение 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61800">
            <a:off x="6342023" y="3369487"/>
            <a:ext cx="2286016" cy="185738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игры\Изображение 0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1857364"/>
            <a:ext cx="371477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285992"/>
            <a:ext cx="5929354" cy="107157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Актуальность проекта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143248"/>
            <a:ext cx="7715304" cy="2071702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День Победы – это праздник, который касается каждого жителя страны, он объединяет поколения и заставляет каждого почувствовать себя частью чего-то важного. К сожалению, с каждым годом ветеранов Великой Отечественной войны становится все меньше, но о войне забывать нельзя, о ней надо помнить всем поколениям. Новое поколение детей имеют скудные знания о героях Великой Отечественной войны, не знают причины возникновения праздника. Вот поэтому было принято решение разработать проект «Этот день Победы».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s://im0-tub-ru.yandex.net/i?id=3cef1d313b4c64497d3a4b0f2efaa7d9&amp;n=33&amp;h=135&amp;w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00042"/>
            <a:ext cx="2500330" cy="1571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714357"/>
            <a:ext cx="6786610" cy="114300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Цель проекта: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357430"/>
            <a:ext cx="7572428" cy="235745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сформировать у детей знания о Великой Отечественной войне через различные виды деятельности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s://im0-tub-ru.yandex.net/i?id=6c287b5c01c0350507523e86823e7f9c&amp;n=33&amp;h=215&amp;w=2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286124"/>
            <a:ext cx="571504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785795"/>
            <a:ext cx="7072362" cy="128588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Задачи проекта: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428868"/>
            <a:ext cx="7286676" cy="3209932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развивать познавательные и творческие способности детей;</a:t>
            </a:r>
            <a:r>
              <a:rPr lang="ru-RU" sz="1800" b="1" dirty="0" smtClean="0"/>
              <a:t> 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расширять знания детей о защитниках Отечества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воспитывать чувство гордости за народ, победивший врага, уважение к ветеранам войны, труженикам тыла.</a:t>
            </a:r>
          </a:p>
        </p:txBody>
      </p:sp>
      <p:pic>
        <p:nvPicPr>
          <p:cNvPr id="5122" name="Picture 2" descr="https://im0-tub-ru.yandex.net/i?id=1ea6826282c01e70a94c79a2b2c853f2&amp;n=33&amp;h=215&amp;w=2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79698">
            <a:off x="357158" y="357166"/>
            <a:ext cx="2238375" cy="2047876"/>
          </a:xfrm>
          <a:prstGeom prst="rect">
            <a:avLst/>
          </a:prstGeom>
          <a:noFill/>
        </p:spPr>
      </p:pic>
      <p:pic>
        <p:nvPicPr>
          <p:cNvPr id="5124" name="Picture 4" descr="https://im0-tub-ru.yandex.net/i?id=1ad5e1b166e48b7271e376877d9dbec6&amp;n=33&amp;h=215&amp;w=3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20403">
            <a:off x="6061958" y="4265104"/>
            <a:ext cx="2582491" cy="2048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285860"/>
            <a:ext cx="6786610" cy="364333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Участники проекта: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средней группы, воспитатели, родители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Ресурсное обеспечение проекта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Информационные- интернет, иллюстрации;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Материально-техническое обеспечение; компьютер.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 проекта: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исследовательски-творческий, краткосрочный.</a:t>
            </a:r>
          </a:p>
          <a:p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714357"/>
            <a:ext cx="6286544" cy="85725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План реализации проекта: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429552" cy="4357718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Подготовительный:</a:t>
            </a:r>
          </a:p>
          <a:p>
            <a:pPr marL="514350" indent="-514350" algn="l"/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сбор информации по теме проекта;</a:t>
            </a:r>
          </a:p>
          <a:p>
            <a:pPr marL="514350" indent="-514350" algn="l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Практический этап;</a:t>
            </a:r>
          </a:p>
          <a:p>
            <a:pPr marL="514350" indent="-5143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26.04.2017г.- Занятие «Этот день мы приближали как могли»</a:t>
            </a:r>
          </a:p>
          <a:p>
            <a:pPr marL="514350" indent="-5143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28.04.2017г.-прослушивание музыкальных произведений «День Победы», «Священная война», «Смуглянка», «Катюша»;</a:t>
            </a:r>
          </a:p>
          <a:p>
            <a:pPr marL="514350" indent="-5143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02.05.2017г.- проведение сюжетно-ролевых игр «Танкисты», «На корабле»;.</a:t>
            </a:r>
          </a:p>
          <a:p>
            <a:pPr marL="514350" indent="-5143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02.05.2017г.-рисование к празднику «Салют»</a:t>
            </a:r>
          </a:p>
          <a:p>
            <a:pPr marL="514350" indent="-514350" algn="just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- 03.05.2017г.-изготовление поделки из пластилина «Танк»</a:t>
            </a:r>
          </a:p>
          <a:p>
            <a:pPr marL="514350" indent="-514350" algn="just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-04.05.2017г- Изготовление совместно с родителями из ткани  Знамени Победы.</a:t>
            </a:r>
          </a:p>
          <a:p>
            <a:pPr marL="514350" indent="-514350" algn="just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04.05.2017г.-аппликация «Вечный огонь».</a:t>
            </a:r>
          </a:p>
          <a:p>
            <a:pPr marL="514350" indent="-514350" algn="just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- 05.05.2017г.- экскурсия  памятнику Победы.</a:t>
            </a:r>
          </a:p>
          <a:p>
            <a:pPr marL="514350" indent="-514350"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Заключительный этап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рефлексия.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714357"/>
            <a:ext cx="5929354" cy="78581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Результат: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Совместная деятельность с детьми: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7072362" cy="3929090"/>
          </a:xfrm>
        </p:spPr>
        <p:txBody>
          <a:bodyPr>
            <a:normAutofit/>
          </a:bodyPr>
          <a:lstStyle/>
          <a:p>
            <a:pPr marL="2286000" lvl="4" indent="-457200" algn="l">
              <a:buAutoNum type="arabicPeriod"/>
            </a:pPr>
            <a:endParaRPr lang="ru-RU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Рабочий стол\DSCF3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00240"/>
            <a:ext cx="3143272" cy="242889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DSCF36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507786">
            <a:off x="1121981" y="3029334"/>
            <a:ext cx="1772399" cy="1996233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DSCF366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343455">
            <a:off x="5906636" y="3287024"/>
            <a:ext cx="1819202" cy="1975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Изображение 2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01352">
            <a:off x="1715856" y="1483448"/>
            <a:ext cx="2914061" cy="2434455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Изображение 2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98473">
            <a:off x="5168111" y="1966258"/>
            <a:ext cx="2630486" cy="2552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714357"/>
            <a:ext cx="6286544" cy="107156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Знамя Победы!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986614" cy="37099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DSCF36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28802"/>
            <a:ext cx="6286544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291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бюджетное дошкольное образовательное учреждение «Белоярский детский сад»</vt:lpstr>
      <vt:lpstr>Актуальность проекта:</vt:lpstr>
      <vt:lpstr>Цель проекта:</vt:lpstr>
      <vt:lpstr>Задачи проекта:</vt:lpstr>
      <vt:lpstr>Слайд 5</vt:lpstr>
      <vt:lpstr>План реализации проекта:</vt:lpstr>
      <vt:lpstr> Результат: Совместная деятельность с детьми: </vt:lpstr>
      <vt:lpstr>Слайд 8</vt:lpstr>
      <vt:lpstr>Знамя Победы!</vt:lpstr>
      <vt:lpstr>Экскурсия к памятнику</vt:lpstr>
      <vt:lpstr>Аппликация «Вечный огонь»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«Белоярский детский сад»</dc:title>
  <dc:creator>Admin</dc:creator>
  <cp:lastModifiedBy>Admin</cp:lastModifiedBy>
  <cp:revision>43</cp:revision>
  <dcterms:created xsi:type="dcterms:W3CDTF">2017-03-11T02:25:32Z</dcterms:created>
  <dcterms:modified xsi:type="dcterms:W3CDTF">2017-05-11T06:40:43Z</dcterms:modified>
</cp:coreProperties>
</file>