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9CDA3-338E-4B26-8AE3-1408CE64A07F}" type="datetimeFigureOut">
              <a:rPr lang="ru-RU" smtClean="0"/>
              <a:pPr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7EB3-3E11-44C1-9746-1E8C01E3F9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71481"/>
            <a:ext cx="7143800" cy="1285883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«Белоярский детский сад»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00306"/>
            <a:ext cx="7858180" cy="378621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 в средней группе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«Живое- неживое»</a:t>
            </a:r>
          </a:p>
          <a:p>
            <a:endParaRPr lang="ru-RU" dirty="0" smtClean="0"/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Подготовила: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О.В.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Когодеева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К.И. Плешкова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seniya\Desktop\жив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2357454" cy="2143140"/>
          </a:xfrm>
          <a:prstGeom prst="rect">
            <a:avLst/>
          </a:prstGeom>
          <a:noFill/>
        </p:spPr>
      </p:pic>
      <p:pic>
        <p:nvPicPr>
          <p:cNvPr id="1027" name="Picture 3" descr="C:\Users\Kseniya\Desktop\не жи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857628"/>
            <a:ext cx="257176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Экспериментирование с </a:t>
            </a:r>
            <a:r>
              <a:rPr lang="ru-RU" sz="2000" dirty="0" smtClean="0">
                <a:latin typeface="Arial Black" pitchFamily="34" charset="0"/>
              </a:rPr>
              <a:t>водой.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Познавательное развитие.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2050" name="Picture 2" descr="C:\Documents and Settings\Admin\Рабочий стол\проект садик\Изображение 2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1"/>
            <a:ext cx="2786082" cy="207170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69269">
            <a:off x="691989" y="2189045"/>
            <a:ext cx="2143141" cy="200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414">
            <a:off x="6457477" y="2281829"/>
            <a:ext cx="2286016" cy="212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Художественное творчество (аппликация): </a:t>
            </a:r>
            <a:r>
              <a:rPr lang="ru-RU" sz="2000" dirty="0" smtClean="0">
                <a:latin typeface="Arial Black" pitchFamily="34" charset="0"/>
              </a:rPr>
              <a:t>«Сова</a:t>
            </a:r>
            <a:r>
              <a:rPr lang="ru-RU" sz="2000" dirty="0" smtClean="0">
                <a:latin typeface="Arial Black" pitchFamily="34" charset="0"/>
              </a:rPr>
              <a:t>»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138877">
            <a:off x="1151041" y="1758919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3265">
            <a:off x="5113793" y="1389231"/>
            <a:ext cx="2786081" cy="20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Documents and Settings\Admin\Рабочий стол\проект садик\IMG_20170316_135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500438"/>
            <a:ext cx="250033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285992"/>
            <a:ext cx="5929354" cy="10715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Актуальность проекта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143248"/>
            <a:ext cx="7715304" cy="207170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современных условиях проблема экологического воспитания дошкольников приобретает особую остроту и актуальность. Именно 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природе и неживой,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воспитывать любовь к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ней. Вот поэтому в нашей группе был разработан проект «Живое и неживое».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Kseniya\Desktop\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52797" cy="2643182"/>
          </a:xfrm>
          <a:prstGeom prst="rect">
            <a:avLst/>
          </a:prstGeom>
          <a:noFill/>
        </p:spPr>
      </p:pic>
      <p:pic>
        <p:nvPicPr>
          <p:cNvPr id="2051" name="Picture 3" descr="C:\Users\Kseniya\Desktop\в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985160"/>
            <a:ext cx="2714612" cy="1872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714357"/>
            <a:ext cx="6786610" cy="114300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Цель проекта: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2357430"/>
            <a:ext cx="7572428" cy="2357454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оздание условий для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развития у детей познавательных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творческих способностей в процессе разработки совместного проекта «Живое и неживое».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Kseniya\Desktop\э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857628"/>
            <a:ext cx="4286280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5"/>
            <a:ext cx="7072362" cy="12858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428868"/>
            <a:ext cx="7286676" cy="3209932"/>
          </a:xfrm>
        </p:spPr>
        <p:txBody>
          <a:bodyPr>
            <a:normAutofit lnSpcReduction="10000"/>
          </a:bodyPr>
          <a:lstStyle/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Расширять знания детей о живой и неживой природе;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-сбор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необходимой информации по теме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проекта;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-п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роведение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дидактической игры «Живое и неживое»;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-наблюдение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изменениями в природе весной;</a:t>
            </a:r>
          </a:p>
          <a:p>
            <a:pPr marL="457200" indent="-457200" algn="l"/>
            <a:r>
              <a:rPr lang="ru-RU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роведение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экспериментирования с водой;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рганизация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выставки рисунков по теме: «Сосульки плачут»;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зготовление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аппликации «Сова»;</a:t>
            </a:r>
          </a:p>
          <a:p>
            <a:pPr marL="457200" indent="-457200" algn="l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формить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папку-передвижку по теме проекта.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Kseniya\Desktop\с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57454" cy="2357454"/>
          </a:xfrm>
          <a:prstGeom prst="rect">
            <a:avLst/>
          </a:prstGeom>
          <a:noFill/>
        </p:spPr>
      </p:pic>
      <p:pic>
        <p:nvPicPr>
          <p:cNvPr id="4101" name="Picture 5" descr="C:\Users\Kseniya\Desktop\сс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46" y="5429264"/>
            <a:ext cx="2357454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1285860"/>
            <a:ext cx="6786610" cy="43529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Участники проекта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 средней группы, воспитатели.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Ресурсное обеспечение проекта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Информационные- интернет, иллюстрации;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Материально-техническое </a:t>
            </a:r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обеспечение-музыкальный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центр;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 реализации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-13.03.2017г.-17.03.2017г.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 проекта: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исследовательски-творческий, краткосрочный.</a:t>
            </a:r>
          </a:p>
          <a:p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714357"/>
            <a:ext cx="6286544" cy="85725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План реализации проекта: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429552" cy="435771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Подготовительный:</a:t>
            </a:r>
          </a:p>
          <a:p>
            <a:pPr marL="514350" indent="-514350" algn="l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сбор информации по теме проекта;</a:t>
            </a:r>
          </a:p>
          <a:p>
            <a:pPr marL="514350" indent="-514350" algn="l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Практический этап;</a:t>
            </a:r>
          </a:p>
          <a:p>
            <a:pPr marL="514350" indent="-514350" algn="just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13.03.2017г.-проведение дидактической игры «живое и неживое»;</a:t>
            </a:r>
          </a:p>
          <a:p>
            <a:pPr marL="514350" indent="-514350"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-13.03.2017г.-оформление папки-передвижки по теме проекта;</a:t>
            </a:r>
          </a:p>
          <a:p>
            <a:pPr marL="514350" indent="-514350"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-14.03.2017г.-наблюдение за изменениями в природе весной;</a:t>
            </a:r>
          </a:p>
          <a:p>
            <a:pPr marL="514350" indent="-514350"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-15.03.2017г.-экспериментирование с водой;</a:t>
            </a:r>
          </a:p>
          <a:p>
            <a:pPr marL="514350" indent="-514350"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-16.03.2017г.- Организовать выставку рисунков по теме «Сосульки плачут»;</a:t>
            </a:r>
          </a:p>
          <a:p>
            <a:pPr marL="514350" indent="-514350" algn="just"/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-17.03.2017г.- Изготовить аппликацию «Сова»;</a:t>
            </a:r>
          </a:p>
          <a:p>
            <a:pPr marL="514350" indent="-514350" algn="just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Заключительный этап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рефлексия.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714357"/>
            <a:ext cx="5929354" cy="78581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Результат: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857364"/>
            <a:ext cx="7072362" cy="307183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80% детей познакомились с объектами  живой и неживой природы;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Проведено наблюдение за изменениями в природе;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Оформлена выставка рисунков;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Проведено экспериментирование с водой;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Изготовлены аппликации;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Оформлена папка-передвижка.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Разработано три конспекта НОД.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Совместная деятельность с детьми.</a:t>
            </a:r>
            <a:endParaRPr lang="ru-RU" dirty="0"/>
          </a:p>
        </p:txBody>
      </p:sp>
      <p:pic>
        <p:nvPicPr>
          <p:cNvPr id="5122" name="Picture 2" descr="C:\Users\Kseniya\Desktop\..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582926">
            <a:off x="590110" y="3983327"/>
            <a:ext cx="2654836" cy="2159628"/>
          </a:xfrm>
          <a:prstGeom prst="rect">
            <a:avLst/>
          </a:prstGeom>
          <a:noFill/>
        </p:spPr>
      </p:pic>
      <p:pic>
        <p:nvPicPr>
          <p:cNvPr id="5123" name="Picture 3" descr="C:\Users\Kseniya\Desktop\р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571744"/>
            <a:ext cx="2743192" cy="2071702"/>
          </a:xfrm>
          <a:prstGeom prst="rect">
            <a:avLst/>
          </a:prstGeom>
          <a:noFill/>
        </p:spPr>
      </p:pic>
      <p:pic>
        <p:nvPicPr>
          <p:cNvPr id="5124" name="Picture 4" descr="C:\Users\Kseniya\Desktop\уу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97582">
            <a:off x="307200" y="1776749"/>
            <a:ext cx="2500330" cy="185738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оект садик\Изображение 2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11562">
            <a:off x="6325646" y="1424019"/>
            <a:ext cx="2151377" cy="15661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181395">
            <a:off x="6176437" y="3852903"/>
            <a:ext cx="2227593" cy="178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latin typeface="Arial Black" pitchFamily="34" charset="0"/>
              </a:rPr>
              <a:t>Непосредственно - образовательная </a:t>
            </a:r>
            <a:r>
              <a:rPr lang="ru-RU" sz="2700" dirty="0" smtClean="0">
                <a:latin typeface="Arial Black" pitchFamily="34" charset="0"/>
                <a:cs typeface="Arial" pitchFamily="34" charset="0"/>
              </a:rPr>
              <a:t>деятельность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художественное творчество (рисование): «сосульки плачут»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Kseniya\Desktop\IMG_20170316_0945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428868"/>
            <a:ext cx="2571768" cy="2286016"/>
          </a:xfrm>
          <a:prstGeom prst="rect">
            <a:avLst/>
          </a:prstGeom>
          <a:noFill/>
        </p:spPr>
      </p:pic>
      <p:pic>
        <p:nvPicPr>
          <p:cNvPr id="6147" name="Picture 3" descr="C:\Users\Kseniya\Desktop\IMG_20170316_093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20661">
            <a:off x="363259" y="2454269"/>
            <a:ext cx="2622053" cy="2083871"/>
          </a:xfrm>
          <a:prstGeom prst="rect">
            <a:avLst/>
          </a:prstGeom>
          <a:noFill/>
        </p:spPr>
      </p:pic>
      <p:pic>
        <p:nvPicPr>
          <p:cNvPr id="6148" name="Picture 4" descr="C:\Users\Kseniya\Desktop\IMG_20170316_093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03327">
            <a:off x="6503123" y="2686211"/>
            <a:ext cx="2255231" cy="1793996"/>
          </a:xfrm>
          <a:prstGeom prst="rect">
            <a:avLst/>
          </a:prstGeom>
          <a:noFill/>
        </p:spPr>
      </p:pic>
      <p:pic>
        <p:nvPicPr>
          <p:cNvPr id="6149" name="Picture 5" descr="C:\Users\Kseniya\Desktop\IMG_20170316_0934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929198"/>
            <a:ext cx="257176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356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бюджетное дошкольное образовательное учреждение «Белоярский детский сад»</vt:lpstr>
      <vt:lpstr>Актуальность проекта:</vt:lpstr>
      <vt:lpstr>Цель проекта:</vt:lpstr>
      <vt:lpstr>Задачи проекта:</vt:lpstr>
      <vt:lpstr>Слайд 5</vt:lpstr>
      <vt:lpstr>План реализации проекта:</vt:lpstr>
      <vt:lpstr>Результат:</vt:lpstr>
      <vt:lpstr>Совместная деятельность с детьми.</vt:lpstr>
      <vt:lpstr>Непосредственно - образовательная деятельность художественное творчество (рисование): «сосульки плачут»</vt:lpstr>
      <vt:lpstr>Экспериментирование с водой. Познавательное развитие.</vt:lpstr>
      <vt:lpstr>Художественное творчество (аппликация): «Сова»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«Белоярский детский сад»</dc:title>
  <dc:creator>Admin</dc:creator>
  <cp:lastModifiedBy>Admin</cp:lastModifiedBy>
  <cp:revision>18</cp:revision>
  <dcterms:created xsi:type="dcterms:W3CDTF">2017-03-11T02:25:32Z</dcterms:created>
  <dcterms:modified xsi:type="dcterms:W3CDTF">2017-03-16T08:47:35Z</dcterms:modified>
</cp:coreProperties>
</file>