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303" r:id="rId5"/>
    <p:sldId id="266" r:id="rId6"/>
    <p:sldId id="267" r:id="rId7"/>
    <p:sldId id="268" r:id="rId8"/>
    <p:sldId id="305" r:id="rId9"/>
    <p:sldId id="306" r:id="rId10"/>
    <p:sldId id="307" r:id="rId11"/>
    <p:sldId id="308" r:id="rId12"/>
    <p:sldId id="309" r:id="rId13"/>
    <p:sldId id="31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4" r:id="rId27"/>
    <p:sldId id="285" r:id="rId28"/>
    <p:sldId id="286" r:id="rId29"/>
    <p:sldId id="288" r:id="rId30"/>
    <p:sldId id="295" r:id="rId31"/>
    <p:sldId id="296" r:id="rId32"/>
    <p:sldId id="301" r:id="rId3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512" y="-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18FF-8D39-4052-8109-85E18F9A324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0768" y="2555776"/>
            <a:ext cx="4800600" cy="23368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Arial Black" pitchFamily="34" charset="0"/>
              </a:rPr>
              <a:t>Проект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Arial Black" pitchFamily="34" charset="0"/>
              </a:rPr>
              <a:t>9 МАЯ – День Победы.</a:t>
            </a:r>
            <a:endParaRPr lang="ru-RU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12776" y="251520"/>
            <a:ext cx="4800600" cy="1391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МБДОУ «Белоярский ДС»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145232" y="5229945"/>
            <a:ext cx="6172200" cy="1862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Подготовила: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latin typeface="Arial Black" pitchFamily="34" charset="0"/>
                <a:cs typeface="Arial" pitchFamily="34" charset="0"/>
              </a:rPr>
              <a:t>            О.В. </a:t>
            </a:r>
            <a:r>
              <a:rPr lang="ru-RU" sz="2800" dirty="0" err="1" smtClean="0">
                <a:latin typeface="Arial Black" pitchFamily="34" charset="0"/>
                <a:cs typeface="Arial" pitchFamily="34" charset="0"/>
              </a:rPr>
              <a:t>Когодеева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ребенке появятся ростки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любви и гордости за свой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народ, за богатое культурное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наследие, за родной край, за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свою семью. А это и есть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начало патриотического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воспитания,  и в этом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должны помочь детям мы – 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воспитатели и родители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детей.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Arial Black" pitchFamily="34" charset="0"/>
                <a:cs typeface="Arial" pitchFamily="34" charset="0"/>
              </a:rPr>
              <a:t>Проблема проекта:</a:t>
            </a:r>
            <a:r>
              <a:rPr lang="ru-RU" sz="2800" dirty="0" smtClean="0">
                <a:latin typeface="Arial Black" pitchFamily="34" charset="0"/>
              </a:rPr>
              <a:t> 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Недостаточные представления детей о событиях Великой Отечественной войны.</a:t>
            </a:r>
          </a:p>
          <a:p>
            <a:pPr algn="ctr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Участники проекта: дети старшей  группы, воспитатели, родители</a:t>
            </a:r>
            <a:r>
              <a:rPr lang="ru-RU" sz="2800" dirty="0" smtClean="0"/>
              <a:t>.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Вид проекта:</a:t>
            </a:r>
            <a:r>
              <a:rPr lang="ru-RU" sz="2800" dirty="0" smtClean="0"/>
              <a:t> творческий, краткосрочный.</a:t>
            </a:r>
          </a:p>
          <a:p>
            <a:r>
              <a:rPr lang="ru-RU" sz="2800" dirty="0" smtClean="0"/>
              <a:t>По составу участников: групповой.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Срок реализации проекта: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03.05.2018г.-11.05.2018г.</a:t>
            </a:r>
          </a:p>
          <a:p>
            <a:r>
              <a:rPr lang="ru-RU" sz="2800" b="1" dirty="0" smtClean="0"/>
              <a:t>Материально-техническое</a:t>
            </a:r>
            <a:r>
              <a:rPr lang="ru-RU" sz="2800" dirty="0" smtClean="0"/>
              <a:t> – ноутбук, видеопроектор, фотоаппарат.</a:t>
            </a:r>
          </a:p>
          <a:p>
            <a:r>
              <a:rPr lang="ru-RU" sz="2800" b="1" dirty="0" smtClean="0"/>
              <a:t>Информационное обеспечение </a:t>
            </a:r>
            <a:r>
              <a:rPr lang="ru-RU" sz="2800" dirty="0" smtClean="0"/>
              <a:t>-  доступ к сети Интернет</a:t>
            </a:r>
          </a:p>
          <a:p>
            <a:r>
              <a:rPr lang="ru-RU" sz="2800" b="1" dirty="0" smtClean="0"/>
              <a:t>Кадровые</a:t>
            </a:r>
            <a:r>
              <a:rPr lang="ru-RU" sz="2800" dirty="0" smtClean="0"/>
              <a:t> - </a:t>
            </a:r>
            <a:r>
              <a:rPr lang="ru-RU" sz="2800" b="1" dirty="0" smtClean="0"/>
              <a:t> </a:t>
            </a:r>
            <a:r>
              <a:rPr lang="ru-RU" sz="2800" dirty="0" smtClean="0"/>
              <a:t>руководитель проекта.</a:t>
            </a:r>
          </a:p>
          <a:p>
            <a:endParaRPr lang="ru-RU" sz="2800" dirty="0" smtClean="0"/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Ожидаемые результаты: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1.У детей наблюдается положительная динамика в формировании представлений об истории страны в годы ВОВ, есть понимание значения подвига советского солдата в годы войны.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2.Развитие творческих способностей у детей через изготовление аппликаций, поделок.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Сформировалось уважительной отношение к Защитникам Отечества.</a:t>
            </a: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Этапы проекта.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Первый этап - </a:t>
            </a:r>
          </a:p>
          <a:p>
            <a:pPr>
              <a:buNone/>
            </a:pPr>
            <a:r>
              <a:rPr lang="ru-RU" b="1" dirty="0" smtClean="0"/>
              <a:t>подготовительный.</a:t>
            </a:r>
            <a:endParaRPr lang="ru-RU" dirty="0" smtClean="0"/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Подбор методической литературе по данной теме;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Подбор литературно – художественного материала;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Подбор наглядно – иллюстративного материала;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Составление цикла НОД по данной теме;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Составление плана работы с детьми и с родителями;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Подбор бесед, дидактических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игр, сюжетно – ролевых игр,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подвижных игр, словесных игр.</a:t>
            </a:r>
          </a:p>
          <a:p>
            <a:pPr algn="ctr">
              <a:buNone/>
            </a:pPr>
            <a:r>
              <a:rPr lang="ru-RU" b="1" dirty="0" smtClean="0"/>
              <a:t>Второй этап – реализация плана проекта. (основной этап)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Беседы:</a:t>
            </a:r>
            <a:endParaRPr lang="ru-RU" dirty="0" smtClean="0"/>
          </a:p>
          <a:p>
            <a:r>
              <a:rPr lang="ru-RU" dirty="0" smtClean="0"/>
              <a:t>«Великая Отечественная война»</a:t>
            </a:r>
          </a:p>
          <a:p>
            <a:r>
              <a:rPr lang="ru-RU" dirty="0" smtClean="0"/>
              <a:t>«История Георгиевской ленточки»</a:t>
            </a:r>
          </a:p>
          <a:p>
            <a:r>
              <a:rPr lang="ru-RU" dirty="0" smtClean="0"/>
              <a:t>«День Победы»</a:t>
            </a:r>
          </a:p>
          <a:p>
            <a:r>
              <a:rPr lang="ru-RU" dirty="0" smtClean="0"/>
              <a:t>«Дети – Герои войны»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r>
              <a:rPr lang="ru-RU" dirty="0" smtClean="0"/>
              <a:t>«Праздник со слезами на глазах…»</a:t>
            </a:r>
          </a:p>
          <a:p>
            <a:r>
              <a:rPr lang="ru-RU" dirty="0" smtClean="0"/>
              <a:t>«Что такое героизм»</a:t>
            </a:r>
          </a:p>
          <a:p>
            <a:r>
              <a:rPr lang="ru-RU" dirty="0" smtClean="0"/>
              <a:t>«Памятные места родного города»</a:t>
            </a:r>
          </a:p>
          <a:p>
            <a:pPr>
              <a:buNone/>
            </a:pPr>
            <a:r>
              <a:rPr lang="ru-RU" b="1" dirty="0" smtClean="0"/>
              <a:t>Словесные игры.</a:t>
            </a:r>
            <a:endParaRPr lang="ru-RU" dirty="0" smtClean="0"/>
          </a:p>
          <a:p>
            <a:r>
              <a:rPr lang="ru-RU" dirty="0" smtClean="0"/>
              <a:t>«Кому что нужно?»</a:t>
            </a:r>
          </a:p>
          <a:p>
            <a:r>
              <a:rPr lang="ru-RU" dirty="0" smtClean="0"/>
              <a:t>«Скажи иначе»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Цикл НОД  (продуктивная деятельность)</a:t>
            </a:r>
            <a:endParaRPr lang="ru-RU" dirty="0" smtClean="0"/>
          </a:p>
          <a:p>
            <a:r>
              <a:rPr lang="ru-RU" b="1" dirty="0" smtClean="0"/>
              <a:t>Рисование</a:t>
            </a:r>
            <a:r>
              <a:rPr lang="ru-RU" dirty="0" smtClean="0"/>
              <a:t>  «День Победы»</a:t>
            </a:r>
          </a:p>
          <a:p>
            <a:r>
              <a:rPr lang="ru-RU" dirty="0" smtClean="0"/>
              <a:t> «</a:t>
            </a:r>
            <a:r>
              <a:rPr lang="ru-RU" b="1" dirty="0" smtClean="0"/>
              <a:t>Лепка</a:t>
            </a:r>
            <a:r>
              <a:rPr lang="ru-RU" dirty="0" smtClean="0"/>
              <a:t>«Праздничный салют» </a:t>
            </a:r>
            <a:r>
              <a:rPr lang="ru-RU" dirty="0" smtClean="0"/>
              <a:t>(коллективная работа) </a:t>
            </a:r>
          </a:p>
          <a:p>
            <a:r>
              <a:rPr lang="ru-RU" b="1" dirty="0" smtClean="0"/>
              <a:t>Аппликация</a:t>
            </a:r>
            <a:r>
              <a:rPr lang="ru-RU" dirty="0" smtClean="0"/>
              <a:t> «Поздравительная открытка»</a:t>
            </a:r>
          </a:p>
          <a:p>
            <a:r>
              <a:rPr lang="ru-RU" b="1" dirty="0" smtClean="0"/>
              <a:t>Конструирование</a:t>
            </a:r>
            <a:r>
              <a:rPr lang="ru-RU" dirty="0" smtClean="0"/>
              <a:t> «Голубь мира»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Чтение художественной литературы.</a:t>
            </a:r>
            <a:endParaRPr lang="ru-RU" dirty="0" smtClean="0"/>
          </a:p>
          <a:p>
            <a:r>
              <a:rPr lang="ru-RU" dirty="0" smtClean="0"/>
              <a:t>А. </a:t>
            </a:r>
            <a:r>
              <a:rPr lang="ru-RU" dirty="0" err="1" smtClean="0"/>
              <a:t>Барто</a:t>
            </a:r>
            <a:r>
              <a:rPr lang="ru-RU" dirty="0" smtClean="0"/>
              <a:t> «На заставе»</a:t>
            </a:r>
          </a:p>
          <a:p>
            <a:r>
              <a:rPr lang="ru-RU" dirty="0" smtClean="0"/>
              <a:t>Л. Кассиль «Памятник солдату»</a:t>
            </a:r>
          </a:p>
          <a:p>
            <a:r>
              <a:rPr lang="ru-RU" dirty="0" smtClean="0"/>
              <a:t>С. Михалков «Быль для детей», «День Победы»</a:t>
            </a:r>
          </a:p>
          <a:p>
            <a:r>
              <a:rPr lang="ru-RU" dirty="0" smtClean="0"/>
              <a:t>В. Карасева «Хлебные крошки»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Прослушивание песен военных лет.</a:t>
            </a:r>
            <a:endParaRPr lang="ru-RU" dirty="0" smtClean="0"/>
          </a:p>
          <a:p>
            <a:r>
              <a:rPr lang="ru-RU" dirty="0" smtClean="0"/>
              <a:t>А. Новиков «Смуглянка»</a:t>
            </a:r>
          </a:p>
          <a:p>
            <a:r>
              <a:rPr lang="ru-RU" dirty="0" smtClean="0"/>
              <a:t>М. </a:t>
            </a:r>
            <a:r>
              <a:rPr lang="ru-RU" dirty="0" err="1" smtClean="0"/>
              <a:t>Блантер</a:t>
            </a:r>
            <a:r>
              <a:rPr lang="ru-RU" dirty="0" smtClean="0"/>
              <a:t> «Катюша»</a:t>
            </a:r>
          </a:p>
          <a:p>
            <a:r>
              <a:rPr lang="ru-RU" dirty="0" smtClean="0"/>
              <a:t>Е. Петербургский «Синий платочек»</a:t>
            </a:r>
          </a:p>
          <a:p>
            <a:r>
              <a:rPr lang="ru-RU" dirty="0" smtClean="0"/>
              <a:t>К. Листов «В землянке»</a:t>
            </a:r>
          </a:p>
          <a:p>
            <a:pPr algn="ctr">
              <a:buNone/>
            </a:pPr>
            <a:r>
              <a:rPr lang="ru-RU" b="1" dirty="0" smtClean="0"/>
              <a:t>Дидактические игры.</a:t>
            </a:r>
            <a:endParaRPr lang="ru-RU" dirty="0" smtClean="0"/>
          </a:p>
          <a:p>
            <a:r>
              <a:rPr lang="ru-RU" dirty="0" smtClean="0"/>
              <a:t>«Чья форма?»</a:t>
            </a:r>
          </a:p>
          <a:p>
            <a:r>
              <a:rPr lang="ru-RU" dirty="0" smtClean="0"/>
              <a:t>«Что изменилось?»</a:t>
            </a:r>
          </a:p>
          <a:p>
            <a:r>
              <a:rPr lang="ru-RU" dirty="0" smtClean="0"/>
              <a:t>«Подбери картинку»</a:t>
            </a:r>
          </a:p>
          <a:p>
            <a:r>
              <a:rPr lang="ru-RU" dirty="0" smtClean="0"/>
              <a:t>«Военная техника»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160" y="714348"/>
            <a:ext cx="6172200" cy="20717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Тема: </a:t>
            </a:r>
            <a:br>
              <a:rPr lang="ru-RU" sz="4000" b="1" dirty="0" smtClean="0">
                <a:latin typeface="Arial Black" pitchFamily="34" charset="0"/>
              </a:rPr>
            </a:br>
            <a:r>
              <a:rPr lang="ru-RU" sz="4000" b="1" dirty="0" smtClean="0">
                <a:latin typeface="Arial Black" pitchFamily="34" charset="0"/>
              </a:rPr>
              <a:t>«Помним, чтим, гордимся!»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9560" y="3714744"/>
            <a:ext cx="6172200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Девиз проекта: </a:t>
            </a:r>
          </a:p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Arial Black" pitchFamily="34" charset="0"/>
              </a:rPr>
              <a:t>«Этих дней не смолкнет слава…»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Подвижные игры.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-«Полоса препятствий»</a:t>
            </a:r>
          </a:p>
          <a:p>
            <a:pPr>
              <a:buNone/>
            </a:pPr>
            <a:r>
              <a:rPr lang="ru-RU" dirty="0" smtClean="0"/>
              <a:t>- «Помоги раненному»</a:t>
            </a:r>
          </a:p>
          <a:p>
            <a:pPr>
              <a:buNone/>
            </a:pPr>
            <a:r>
              <a:rPr lang="ru-RU" dirty="0" smtClean="0"/>
              <a:t>-«Береги знамя»</a:t>
            </a:r>
          </a:p>
          <a:p>
            <a:pPr algn="ctr">
              <a:buNone/>
            </a:pPr>
            <a:r>
              <a:rPr lang="ru-RU" b="1" dirty="0" smtClean="0"/>
              <a:t>Сюжетно – ролевые игры.</a:t>
            </a:r>
            <a:endParaRPr lang="ru-RU" dirty="0" smtClean="0"/>
          </a:p>
          <a:p>
            <a:r>
              <a:rPr lang="ru-RU" dirty="0" smtClean="0"/>
              <a:t>«Мы военные»</a:t>
            </a:r>
          </a:p>
          <a:p>
            <a:r>
              <a:rPr lang="ru-RU" dirty="0" smtClean="0"/>
              <a:t>«Моряки»</a:t>
            </a:r>
          </a:p>
          <a:p>
            <a:r>
              <a:rPr lang="ru-RU" dirty="0" smtClean="0"/>
              <a:t>«Летчики»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Рассматривание репродукций картин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Ю. </a:t>
            </a:r>
            <a:r>
              <a:rPr lang="ru-RU" dirty="0" err="1" smtClean="0"/>
              <a:t>Непринцев</a:t>
            </a:r>
            <a:r>
              <a:rPr lang="ru-RU" dirty="0" smtClean="0"/>
              <a:t> «Отдых после боя»</a:t>
            </a:r>
          </a:p>
          <a:p>
            <a:r>
              <a:rPr lang="ru-RU" dirty="0" smtClean="0"/>
              <a:t>П. Кривоногов «Победа»</a:t>
            </a:r>
          </a:p>
          <a:p>
            <a:r>
              <a:rPr lang="ru-RU" dirty="0" smtClean="0"/>
              <a:t>М. И. Лихачев «Память»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3 этап – заключительный.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Фотоотчет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Совместная творческая работа детей и родителей. </a:t>
            </a:r>
          </a:p>
          <a:p>
            <a:r>
              <a:rPr lang="ru-RU" dirty="0" smtClean="0"/>
              <a:t>Выставка поделок к «Дню Победы»</a:t>
            </a:r>
          </a:p>
          <a:p>
            <a:r>
              <a:rPr lang="ru-RU" dirty="0" smtClean="0"/>
              <a:t>Папка – передвижка « Победа!!!  Одна на всех!»</a:t>
            </a:r>
          </a:p>
          <a:p>
            <a:r>
              <a:rPr lang="ru-RU" dirty="0" smtClean="0"/>
              <a:t>Стенгазета «Помним, чтим, гордимся!», « 9 Мая»</a:t>
            </a:r>
          </a:p>
          <a:p>
            <a:r>
              <a:rPr lang="ru-RU" dirty="0" smtClean="0"/>
              <a:t>Возложение цветов у памятника Погибшим героям.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Наши бабушки и деды</a:t>
            </a:r>
          </a:p>
          <a:p>
            <a:pPr algn="ctr">
              <a:buNone/>
            </a:pPr>
            <a:r>
              <a:rPr lang="ru-RU" sz="2800" dirty="0" smtClean="0"/>
              <a:t>На внучат глядят своих.</a:t>
            </a:r>
          </a:p>
          <a:p>
            <a:pPr algn="ctr">
              <a:buNone/>
            </a:pPr>
            <a:r>
              <a:rPr lang="ru-RU" sz="2800" dirty="0" smtClean="0"/>
              <a:t>          Мы – наследники победы</a:t>
            </a:r>
          </a:p>
          <a:p>
            <a:pPr algn="ctr">
              <a:buNone/>
            </a:pPr>
            <a:r>
              <a:rPr lang="ru-RU" sz="2800" dirty="0" smtClean="0"/>
              <a:t>          Мы с тобой – надежда их.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077072" y="3491880"/>
            <a:ext cx="302433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Поздравительная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открытка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Admin\Рабочий стол\Изображение 1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84" y="4143372"/>
            <a:ext cx="5072098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0688" y="251520"/>
            <a:ext cx="6237312" cy="8280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700" dirty="0" smtClean="0"/>
              <a:t>   Погибшим – Быть бессменно на посту,</a:t>
            </a:r>
          </a:p>
          <a:p>
            <a:pPr>
              <a:buNone/>
            </a:pPr>
            <a:r>
              <a:rPr lang="ru-RU" sz="2700" dirty="0" smtClean="0"/>
              <a:t>   Им жить в названьях улиц и в былинах.</a:t>
            </a:r>
          </a:p>
          <a:p>
            <a:pPr>
              <a:buNone/>
            </a:pPr>
            <a:r>
              <a:rPr lang="ru-RU" sz="2700" dirty="0" smtClean="0"/>
              <a:t>   Их подвигу святую красоту</a:t>
            </a:r>
          </a:p>
          <a:p>
            <a:pPr>
              <a:buNone/>
            </a:pPr>
            <a:r>
              <a:rPr lang="ru-RU" sz="2700" dirty="0" smtClean="0"/>
              <a:t>   </a:t>
            </a:r>
            <a:r>
              <a:rPr lang="ru-RU" sz="2700" smtClean="0"/>
              <a:t>Отобразят </a:t>
            </a:r>
            <a:r>
              <a:rPr lang="ru-RU" sz="2700" smtClean="0"/>
              <a:t>художники.</a:t>
            </a:r>
            <a:endParaRPr lang="ru-RU" sz="2700" dirty="0" smtClean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484784" y="6660232"/>
            <a:ext cx="47251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Выставка</a:t>
            </a:r>
            <a:r>
              <a:rPr lang="en-US" sz="2000" dirty="0" smtClean="0"/>
              <a:t> </a:t>
            </a:r>
            <a:r>
              <a:rPr lang="ru-RU" sz="2000" dirty="0" smtClean="0"/>
              <a:t>«Праздничный салют»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4" name="AutoShape 2" descr="https://i.mycdn.me/image?id=866925759201&amp;t=3&amp;plc=WEB&amp;tkn=*kXTNEfQz_x3g9XR4fEAI-MaZO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Documents and Settings\Admin\Рабочий стол\1526812735018_19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57488"/>
            <a:ext cx="484824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5416" y="0"/>
            <a:ext cx="7173416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0688" y="251520"/>
            <a:ext cx="6237312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   Мир солдаты защищали,</a:t>
            </a:r>
          </a:p>
          <a:p>
            <a:pPr algn="ctr">
              <a:buNone/>
            </a:pPr>
            <a:r>
              <a:rPr lang="ru-RU" sz="2800" dirty="0" smtClean="0"/>
              <a:t>   Жизнь за нас они отдали.</a:t>
            </a:r>
          </a:p>
          <a:p>
            <a:pPr algn="ctr">
              <a:buNone/>
            </a:pPr>
            <a:r>
              <a:rPr lang="ru-RU" sz="2800" dirty="0" smtClean="0"/>
              <a:t>             Сохраним в сердцах своих</a:t>
            </a:r>
          </a:p>
          <a:p>
            <a:pPr algn="ctr">
              <a:buNone/>
            </a:pPr>
            <a:r>
              <a:rPr lang="ru-RU" sz="2800" dirty="0" smtClean="0"/>
              <a:t>             Память светлую о них!</a:t>
            </a:r>
            <a:endParaRPr lang="ru-RU" sz="28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484784" y="7308304"/>
            <a:ext cx="47251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Конструирование </a:t>
            </a:r>
            <a:r>
              <a:rPr lang="ru-RU" sz="2000" dirty="0" smtClean="0"/>
              <a:t>«Голубь мира»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C:\Documents and Settings\Admin\Рабочий стол\Изображение 1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2786050"/>
            <a:ext cx="535785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36579" cy="9144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Благодарим , солдаты, вас</a:t>
            </a:r>
          </a:p>
          <a:p>
            <a:pPr>
              <a:buNone/>
            </a:pPr>
            <a:r>
              <a:rPr lang="ru-RU" sz="2800" dirty="0" smtClean="0"/>
              <a:t>За жизнь, за детство и весну,</a:t>
            </a:r>
          </a:p>
          <a:p>
            <a:pPr>
              <a:buNone/>
            </a:pPr>
            <a:r>
              <a:rPr lang="ru-RU" sz="2800" dirty="0" smtClean="0"/>
              <a:t>             За тишину, за мирный дом,</a:t>
            </a:r>
          </a:p>
          <a:p>
            <a:pPr>
              <a:buNone/>
            </a:pPr>
            <a:r>
              <a:rPr lang="ru-RU" sz="2800" dirty="0" smtClean="0"/>
              <a:t>             За мир, в котором мы живем!</a:t>
            </a:r>
            <a:endParaRPr lang="ru-RU" sz="28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196752" y="5715008"/>
            <a:ext cx="3089504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Совместная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творческая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работа детей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и родителей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857760" y="3059832"/>
            <a:ext cx="173959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«Никто не забыт.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  Ничто не забыто»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Documents and Settings\Admin\Рабочий стол\Изображение 1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6" y="2643174"/>
            <a:ext cx="3714776" cy="2771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1"/>
            <a:ext cx="6736579" cy="9144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Была война.</a:t>
            </a:r>
          </a:p>
          <a:p>
            <a:pPr>
              <a:buNone/>
            </a:pPr>
            <a:r>
              <a:rPr lang="ru-RU" sz="2800" dirty="0" smtClean="0"/>
              <a:t>И гибли люди.</a:t>
            </a:r>
          </a:p>
          <a:p>
            <a:pPr>
              <a:buNone/>
            </a:pPr>
            <a:r>
              <a:rPr lang="ru-RU" sz="2800" dirty="0" smtClean="0"/>
              <a:t>И шел за Родину солдат.</a:t>
            </a:r>
          </a:p>
          <a:p>
            <a:pPr>
              <a:buNone/>
            </a:pPr>
            <a:r>
              <a:rPr lang="ru-RU" sz="2800" dirty="0" smtClean="0"/>
              <a:t>       Он воевал.</a:t>
            </a:r>
          </a:p>
          <a:p>
            <a:pPr>
              <a:buNone/>
            </a:pPr>
            <a:r>
              <a:rPr lang="ru-RU" sz="2800" dirty="0" smtClean="0"/>
              <a:t>       И был он храбрым.</a:t>
            </a:r>
          </a:p>
          <a:p>
            <a:pPr>
              <a:buNone/>
            </a:pPr>
            <a:r>
              <a:rPr lang="ru-RU" sz="2800" dirty="0" smtClean="0"/>
              <a:t>       И бил фашистов всех подряд.</a:t>
            </a:r>
          </a:p>
          <a:p>
            <a:pPr>
              <a:buNone/>
            </a:pPr>
            <a:r>
              <a:rPr lang="ru-RU" sz="2800" dirty="0" smtClean="0"/>
              <a:t>И так дошел он до Берлина</a:t>
            </a:r>
          </a:p>
          <a:p>
            <a:pPr>
              <a:buNone/>
            </a:pPr>
            <a:r>
              <a:rPr lang="ru-RU" sz="2800" dirty="0" smtClean="0"/>
              <a:t> Четыре года воевал.</a:t>
            </a:r>
            <a:endParaRPr lang="ru-RU" sz="28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365104" y="4932040"/>
            <a:ext cx="230425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Стенгазета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«Помним, чтим,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              гордимся!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Documents and Settings\Admin\Рабочий стол\Изображение 1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6" y="4429124"/>
            <a:ext cx="320040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1"/>
            <a:ext cx="6736579" cy="9144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Ветеран – боец бывалый,</a:t>
            </a:r>
          </a:p>
          <a:p>
            <a:pPr algn="ctr">
              <a:buNone/>
            </a:pPr>
            <a:r>
              <a:rPr lang="ru-RU" sz="2800" dirty="0" smtClean="0"/>
              <a:t>Повидал за жизнь </a:t>
            </a:r>
            <a:r>
              <a:rPr lang="ru-RU" sz="2800" dirty="0" smtClean="0"/>
              <a:t>нем</a:t>
            </a:r>
          </a:p>
          <a:p>
            <a:pPr algn="ctr">
              <a:buNone/>
            </a:pPr>
            <a:r>
              <a:rPr lang="ru-RU" sz="2800" dirty="0" smtClean="0"/>
              <a:t>Он </a:t>
            </a:r>
            <a:r>
              <a:rPr lang="ru-RU" sz="2800" dirty="0" smtClean="0"/>
              <a:t>с отвагою в бою</a:t>
            </a:r>
          </a:p>
          <a:p>
            <a:pPr algn="ctr">
              <a:buNone/>
            </a:pPr>
            <a:r>
              <a:rPr lang="ru-RU" sz="2800" dirty="0" smtClean="0"/>
              <a:t>   </a:t>
            </a:r>
            <a:r>
              <a:rPr lang="ru-RU" sz="2800" dirty="0" smtClean="0"/>
              <a:t>Защищал </a:t>
            </a:r>
            <a:r>
              <a:rPr lang="ru-RU" sz="2800" dirty="0" smtClean="0"/>
              <a:t>страну свою!</a:t>
            </a:r>
            <a:endParaRPr lang="ru-RU" sz="28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916832" y="6732240"/>
            <a:ext cx="424847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/>
              <a:t>Папка – передвижка для родителей.</a:t>
            </a:r>
          </a:p>
        </p:txBody>
      </p:sp>
      <p:pic>
        <p:nvPicPr>
          <p:cNvPr id="8" name="Рисунок 7" descr="DSC03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60" y="3286116"/>
            <a:ext cx="5088565" cy="3230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704" y="971600"/>
            <a:ext cx="6172200" cy="7128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Интегрируемые области: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Физическое развитие,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Социально – коммуникативное развитие,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Речевое развитие,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Художественно – эстетическое развитие.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1"/>
            <a:ext cx="6736579" cy="9144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Май…  Вовсю щебечут птицы,</a:t>
            </a:r>
          </a:p>
          <a:p>
            <a:pPr algn="ctr">
              <a:buNone/>
            </a:pPr>
            <a:r>
              <a:rPr lang="ru-RU" sz="2800" dirty="0" smtClean="0"/>
              <a:t>И парад идет в столице,</a:t>
            </a:r>
          </a:p>
          <a:p>
            <a:pPr algn="ctr">
              <a:buNone/>
            </a:pPr>
            <a:r>
              <a:rPr lang="ru-RU" sz="2800" dirty="0" smtClean="0"/>
              <a:t>            В орденах шагают деды</a:t>
            </a:r>
          </a:p>
          <a:p>
            <a:pPr algn="ctr">
              <a:buNone/>
            </a:pPr>
            <a:r>
              <a:rPr lang="ru-RU" sz="2800" dirty="0" smtClean="0"/>
              <a:t>            Поздравляем с Днем Победы!</a:t>
            </a:r>
            <a:endParaRPr lang="ru-RU" sz="28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844824" y="6588224"/>
            <a:ext cx="424847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dirty="0" smtClean="0"/>
              <a:t>Мы идем на торжественный митинг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000" dirty="0" smtClean="0"/>
              <a:t>              в честь Дня Победы</a:t>
            </a:r>
            <a:endParaRPr lang="ru-RU" sz="2000" noProof="0" dirty="0" smtClean="0"/>
          </a:p>
        </p:txBody>
      </p:sp>
      <p:pic>
        <p:nvPicPr>
          <p:cNvPr id="7170" name="Picture 2" descr="C:\Documents and Settings\Admin\Рабочий стол\Изображение 1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6" y="3000364"/>
            <a:ext cx="547528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1"/>
            <a:ext cx="6736579" cy="9144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Май. Россия. Цветет весна,</a:t>
            </a:r>
          </a:p>
          <a:p>
            <a:pPr algn="ctr">
              <a:buNone/>
            </a:pPr>
            <a:r>
              <a:rPr lang="ru-RU" sz="2800" dirty="0" smtClean="0"/>
              <a:t>Отгремела давно война,</a:t>
            </a:r>
          </a:p>
          <a:p>
            <a:pPr algn="ctr">
              <a:buNone/>
            </a:pPr>
            <a:r>
              <a:rPr lang="ru-RU" sz="2800" dirty="0" smtClean="0"/>
              <a:t>         И сегодня у братских могил</a:t>
            </a:r>
          </a:p>
          <a:p>
            <a:pPr algn="ctr">
              <a:buNone/>
            </a:pPr>
            <a:r>
              <a:rPr lang="ru-RU" sz="2800" dirty="0" smtClean="0"/>
              <a:t>         Вспомним тех, кто нам жизнь</a:t>
            </a:r>
          </a:p>
          <a:p>
            <a:pPr algn="ctr">
              <a:buNone/>
            </a:pPr>
            <a:r>
              <a:rPr lang="ru-RU" sz="2800" dirty="0" smtClean="0"/>
              <a:t>         сохранил.</a:t>
            </a:r>
            <a:endParaRPr lang="ru-RU" sz="28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996952" y="6804248"/>
            <a:ext cx="424847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dirty="0" smtClean="0"/>
              <a:t>Мы у обелиска</a:t>
            </a:r>
            <a:endParaRPr lang="ru-RU" sz="2000" noProof="0" dirty="0" smtClean="0"/>
          </a:p>
        </p:txBody>
      </p:sp>
      <p:pic>
        <p:nvPicPr>
          <p:cNvPr id="6147" name="Picture 3" descr="C:\Documents and Settings\Admin\Рабочий стол\DSC06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60" y="3143240"/>
            <a:ext cx="4786346" cy="3214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1"/>
            <a:ext cx="6736579" cy="9144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b="1" dirty="0" smtClean="0"/>
              <a:t>  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endParaRPr lang="ru-RU" sz="3000" b="1" dirty="0" smtClean="0"/>
          </a:p>
          <a:p>
            <a:pPr algn="ctr">
              <a:buNone/>
            </a:pPr>
            <a:r>
              <a:rPr lang="ru-RU" sz="3000" b="1" dirty="0" smtClean="0"/>
              <a:t>  ПОМНИТЕ!</a:t>
            </a:r>
          </a:p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900" b="1" dirty="0" smtClean="0"/>
              <a:t>Через века,  через года,-</a:t>
            </a:r>
          </a:p>
          <a:p>
            <a:pPr algn="ctr">
              <a:buNone/>
            </a:pPr>
            <a:r>
              <a:rPr lang="ru-RU" sz="3600" b="1" dirty="0" smtClean="0"/>
              <a:t>          ПОМНИТЕ!!</a:t>
            </a:r>
          </a:p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900" b="1" dirty="0" smtClean="0"/>
              <a:t>О тех, кто уже не придет никогда,</a:t>
            </a:r>
          </a:p>
          <a:p>
            <a:pPr algn="ctr">
              <a:buNone/>
            </a:pPr>
            <a:r>
              <a:rPr lang="ru-RU" sz="4200" b="1" dirty="0" smtClean="0"/>
              <a:t>              ПОМНИТЕ!!!</a:t>
            </a:r>
            <a:endParaRPr lang="ru-RU" sz="4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Arial Black" pitchFamily="34" charset="0"/>
              </a:rPr>
              <a:t>Цель проекта:</a:t>
            </a:r>
            <a:r>
              <a:rPr lang="ru-RU" sz="40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sz="3600" dirty="0" smtClean="0"/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обобщить и расширить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знания детей о защитниках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Отечества  во время Великой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Отечественной Войны,  о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том, что во все времена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народ помнит, гордится и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чтит память героев войны.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Образовательные: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дать представление о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значении победы нашего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народа в Великой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Отечественной войне;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расширять знания о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Государственных праздниках;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продолжать знакомить детей с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военными профессиями,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знакомить с военной техникой.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Развивающие:</a:t>
            </a:r>
            <a:endParaRPr lang="ru-RU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развивать  познавательные  и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творческие способности детей,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Развивать самостоятельность,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воображение,  память,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внимание, способствовать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развитию речи через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выразительное чтение стихов,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составление рассказов.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8280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Воспитательные: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способствовать воспитанию у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ребенка патриотических  чувств;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воспитывать у детей уважение и благодарность к ветеранам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войны, гордость за героическое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прошлое нашей страны.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712" y="-36512"/>
            <a:ext cx="6192688" cy="74168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 Актуальность.</a:t>
            </a:r>
            <a:endParaRPr lang="ru-RU" sz="39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900" dirty="0" smtClean="0"/>
              <a:t> 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Патриотическое воспитание</a:t>
            </a:r>
          </a:p>
          <a:p>
            <a:pPr algn="ctr"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дошкольников в настоящее </a:t>
            </a:r>
          </a:p>
          <a:p>
            <a:pPr algn="ctr"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время является одной из </a:t>
            </a:r>
          </a:p>
          <a:p>
            <a:pPr algn="ctr"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актуальных проблем. В</a:t>
            </a:r>
          </a:p>
          <a:p>
            <a:pPr algn="ctr"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течении последних</a:t>
            </a:r>
          </a:p>
          <a:p>
            <a:pPr algn="ctr"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десятилетий радикально</a:t>
            </a:r>
          </a:p>
          <a:p>
            <a:pPr algn="ctr"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переосмыслено само </a:t>
            </a:r>
          </a:p>
          <a:p>
            <a:pPr algn="ctr"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понятие патриотического</a:t>
            </a:r>
          </a:p>
          <a:p>
            <a:pPr algn="ctr"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воспитания дошкольников,</a:t>
            </a:r>
          </a:p>
          <a:p>
            <a:pPr algn="ctr"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его содержание, цели, задачи.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-592948"/>
            <a:ext cx="6885384" cy="97369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251520"/>
            <a:ext cx="5949280" cy="79928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  Чувство любви к Родине –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это одно из самых сильных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чувств, без него человек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ущербен, не ощущает своих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корней.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Привязанность человека к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родной земле будет зависеть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от его воспитания. Поэтому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очень важно чтобы ребенок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уже в дошкольном  возрасте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почувствовал личную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ответственность за родную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землю, за ее будущее.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1046</Words>
  <Application>Microsoft Office PowerPoint</Application>
  <PresentationFormat>Экран (4:3)</PresentationFormat>
  <Paragraphs>227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Тема:  «Помним, чтим, гордимся!»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Познавательно-творческий проект</dc:title>
  <dc:creator>user</dc:creator>
  <cp:lastModifiedBy>Admin</cp:lastModifiedBy>
  <cp:revision>61</cp:revision>
  <dcterms:created xsi:type="dcterms:W3CDTF">2015-11-08T18:02:43Z</dcterms:created>
  <dcterms:modified xsi:type="dcterms:W3CDTF">2018-05-20T06:03:36Z</dcterms:modified>
</cp:coreProperties>
</file>