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7" r:id="rId5"/>
    <p:sldId id="266" r:id="rId6"/>
    <p:sldId id="274" r:id="rId7"/>
    <p:sldId id="276" r:id="rId8"/>
    <p:sldId id="277" r:id="rId9"/>
    <p:sldId id="279" r:id="rId10"/>
    <p:sldId id="280" r:id="rId11"/>
    <p:sldId id="281" r:id="rId12"/>
    <p:sldId id="282" r:id="rId13"/>
    <p:sldId id="278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                                                       Подготовили и провели воспитатели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МБДОУ «Белоярский детский сад»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</a:t>
            </a:r>
            <a:r>
              <a:rPr lang="ru-RU" sz="2000" dirty="0" err="1" smtClean="0"/>
              <a:t>Курячих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елена</a:t>
            </a:r>
            <a:r>
              <a:rPr lang="ru-RU" sz="2000" dirty="0" smtClean="0"/>
              <a:t> Николаевна       и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Ковалева Анна Вячеславовна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151216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       Проект в средней группе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             « Светлая Пасха»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Итоговое мероприятие проекта . </a:t>
            </a:r>
            <a:br>
              <a:rPr lang="ru-RU" sz="3600" dirty="0" smtClean="0"/>
            </a:br>
            <a:r>
              <a:rPr lang="ru-RU" sz="3600" dirty="0" smtClean="0"/>
              <a:t>Праздник «Светлая Пасха»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56792"/>
            <a:ext cx="3333733" cy="25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6792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58" y="116632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5158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558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558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Достигнутые результаты:</a:t>
            </a:r>
            <a:r>
              <a:rPr lang="ru-RU" sz="2000" dirty="0"/>
              <a:t> </a:t>
            </a:r>
            <a:r>
              <a:rPr lang="ru-RU" sz="2000" dirty="0" smtClean="0"/>
              <a:t>Мы считаем, </a:t>
            </a:r>
            <a:r>
              <a:rPr lang="ru-RU" sz="2000" dirty="0"/>
              <a:t>что в результате совместной деятельности </a:t>
            </a:r>
            <a:r>
              <a:rPr lang="ru-RU" sz="2000" dirty="0" smtClean="0"/>
              <a:t> детей</a:t>
            </a:r>
            <a:r>
              <a:rPr lang="ru-RU" sz="2000" dirty="0"/>
              <a:t>, </a:t>
            </a:r>
            <a:r>
              <a:rPr lang="ru-RU" sz="2000" dirty="0" smtClean="0"/>
              <a:t>воспитателей и родителей  </a:t>
            </a:r>
            <a:r>
              <a:rPr lang="ru-RU" sz="2000" dirty="0" smtClean="0"/>
              <a:t>с </a:t>
            </a:r>
            <a:r>
              <a:rPr lang="ru-RU" sz="2000" dirty="0"/>
              <a:t>поставленными задачами мы </a:t>
            </a:r>
            <a:br>
              <a:rPr lang="ru-RU" sz="2000" dirty="0"/>
            </a:br>
            <a:r>
              <a:rPr lang="ru-RU" sz="2000" dirty="0"/>
              <a:t>справились, а в ходе игр и развлечений получили огромный заряд новых </a:t>
            </a:r>
            <a:br>
              <a:rPr lang="ru-RU" sz="2000" dirty="0"/>
            </a:br>
            <a:r>
              <a:rPr lang="ru-RU" sz="2000" dirty="0"/>
              <a:t>знаний, впечатлений и эмоций. Дети и родители проявили </a:t>
            </a:r>
            <a:r>
              <a:rPr lang="ru-RU" sz="2000" dirty="0" smtClean="0"/>
              <a:t>большой </a:t>
            </a:r>
            <a:r>
              <a:rPr lang="ru-RU" sz="2000" dirty="0"/>
              <a:t>интерес к </a:t>
            </a:r>
            <a:br>
              <a:rPr lang="ru-RU" sz="2000" dirty="0"/>
            </a:br>
            <a:r>
              <a:rPr lang="ru-RU" sz="2000" dirty="0"/>
              <a:t>изучению этой старой традиции и с большим удовольствием участвовали во </a:t>
            </a:r>
            <a:br>
              <a:rPr lang="ru-RU" sz="2000" dirty="0"/>
            </a:br>
            <a:r>
              <a:rPr lang="ru-RU" sz="2000" dirty="0"/>
              <a:t>всех мероприятиях, «по новому» посмотрели на этот праздник. Но </a:t>
            </a:r>
            <a:r>
              <a:rPr lang="ru-RU" sz="2000" dirty="0" smtClean="0"/>
              <a:t>самое важное, что </a:t>
            </a:r>
            <a:r>
              <a:rPr lang="ru-RU" sz="2000" dirty="0"/>
              <a:t>дети стали более чуткими, внимательными. Ведь </a:t>
            </a:r>
            <a:r>
              <a:rPr lang="ru-RU" sz="2000" dirty="0" smtClean="0"/>
              <a:t>Пасха </a:t>
            </a:r>
            <a:r>
              <a:rPr lang="ru-RU" sz="2000" dirty="0"/>
              <a:t>– это </a:t>
            </a:r>
            <a:br>
              <a:rPr lang="ru-RU" sz="2000" dirty="0"/>
            </a:br>
            <a:r>
              <a:rPr lang="ru-RU" sz="2000" dirty="0"/>
              <a:t>день всеобщего равенства, любви и милосердия. 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Мы желаем </a:t>
            </a:r>
            <a:r>
              <a:rPr lang="ru-RU" sz="2000" dirty="0"/>
              <a:t>и Вам быть </a:t>
            </a:r>
            <a:br>
              <a:rPr lang="ru-RU" sz="2000" dirty="0"/>
            </a:br>
            <a:r>
              <a:rPr lang="ru-RU" sz="2000" dirty="0"/>
              <a:t>внимательными, чуткими и милосердными, послушными старшим, быть </a:t>
            </a:r>
            <a:br>
              <a:rPr lang="ru-RU" sz="2000" dirty="0"/>
            </a:br>
            <a:r>
              <a:rPr lang="ru-RU" sz="2000" dirty="0"/>
              <a:t>щедрыми к бедным и добрыми с братьями нашими меньшими. </a:t>
            </a:r>
            <a:br>
              <a:rPr lang="ru-RU" sz="2000" dirty="0"/>
            </a:br>
            <a:r>
              <a:rPr lang="ru-RU" sz="2000" dirty="0"/>
              <a:t>Пусть в ваших душах всегда царит любовь и милосердие. Христос Воскрес! </a:t>
            </a:r>
            <a:br>
              <a:rPr lang="ru-RU" sz="2000" dirty="0"/>
            </a:br>
            <a:r>
              <a:rPr lang="ru-RU" sz="2000" dirty="0"/>
              <a:t>(Воистину Воскрес!) </a:t>
            </a:r>
          </a:p>
        </p:txBody>
      </p:sp>
    </p:spTree>
    <p:extLst>
      <p:ext uri="{BB962C8B-B14F-4D97-AF65-F5344CB8AC3E}">
        <p14:creationId xmlns:p14="http://schemas.microsoft.com/office/powerpoint/2010/main" val="693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ЗА ВНИМАНИЕ 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r>
              <a:rPr lang="ru-RU" sz="2000" b="1" dirty="0"/>
              <a:t>Актуальность.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Мы отмечаем много замечательных православных праздников. Но именно Пасха считается самым главным из них. Этот светлый и добрый весенний праздник приносит нам веру, надежду и, конечно, любовь. А как же рассказать ребёнку о пасхе? Церковь - деликатная тема. Есть родители верующие, есть- неверующие, но те и другие в какой-то мере отмечают этот праздник. Именно в нём заключается основной смысл православной веры – сам Бог стал человеком, умер за наше счастье и, воскреснув, избавил людей от власти смерти и греха. Именно поэтому в пасхальный день все люди говорят: «Христос Воскрес!» - и отвечают: «Воистину воскрес!»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57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Autofit/>
          </a:bodyPr>
          <a:lstStyle/>
          <a:p>
            <a:r>
              <a:rPr lang="ru-RU" sz="2000" b="1" dirty="0"/>
              <a:t>Проблема.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Как познакомить детей с празднованием православных праздников?</a:t>
            </a:r>
            <a:br>
              <a:rPr lang="ru-RU" sz="2000" dirty="0"/>
            </a:br>
            <a:r>
              <a:rPr lang="ru-RU" sz="2000" b="1" dirty="0"/>
              <a:t>Цель: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Приобщить дошкольников к традициям празднования народных православных праздников на примере праздника Пасхи.</a:t>
            </a:r>
            <a:br>
              <a:rPr lang="ru-RU" sz="2000" dirty="0"/>
            </a:br>
            <a:r>
              <a:rPr lang="ru-RU" sz="2000" b="1" dirty="0"/>
              <a:t>Задачи: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</a:t>
            </a:r>
            <a:r>
              <a:rPr lang="ru-RU" sz="2000" dirty="0" smtClean="0"/>
              <a:t>ознакомить </a:t>
            </a:r>
            <a:r>
              <a:rPr lang="ru-RU" sz="2000" dirty="0"/>
              <a:t>с праздником Пасхи, историей, традициями и обычаями;</a:t>
            </a:r>
            <a:br>
              <a:rPr lang="ru-RU" sz="2000" dirty="0"/>
            </a:br>
            <a:r>
              <a:rPr lang="ru-RU" sz="2000" dirty="0"/>
              <a:t>развивать;</a:t>
            </a:r>
            <a:br>
              <a:rPr lang="ru-RU" sz="2000" dirty="0"/>
            </a:br>
            <a:r>
              <a:rPr lang="ru-RU" sz="2000" dirty="0"/>
              <a:t>П</a:t>
            </a:r>
            <a:r>
              <a:rPr lang="ru-RU" sz="2000" dirty="0" smtClean="0"/>
              <a:t>рививать </a:t>
            </a:r>
            <a:r>
              <a:rPr lang="ru-RU" sz="2000" dirty="0"/>
              <a:t>любовь к традиционным праздникам;</a:t>
            </a:r>
            <a:br>
              <a:rPr lang="ru-RU" sz="2000" dirty="0"/>
            </a:br>
            <a:r>
              <a:rPr lang="ru-RU" sz="2000" dirty="0"/>
              <a:t>В</a:t>
            </a:r>
            <a:r>
              <a:rPr lang="ru-RU" sz="2000" dirty="0" smtClean="0"/>
              <a:t>оспитывать </a:t>
            </a:r>
            <a:r>
              <a:rPr lang="ru-RU" sz="2000" dirty="0"/>
              <a:t>интерес к историческому прошлому своего народа, желание и умение применять полученные знания в продуктивном творчестве.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57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>Планируемый результат: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Знание детьми информации о празднике светлой Пасхи, о его возникновении.</a:t>
            </a:r>
            <a:br>
              <a:rPr lang="ru-RU" sz="2000" dirty="0"/>
            </a:br>
            <a:r>
              <a:rPr lang="ru-RU" sz="2000" dirty="0"/>
              <a:t>Понимание детьми значимости праздника, обычаев и традиций, для верующих людей.</a:t>
            </a:r>
            <a:br>
              <a:rPr lang="ru-RU" sz="2000" dirty="0"/>
            </a:br>
            <a:r>
              <a:rPr lang="ru-RU" sz="2000" dirty="0"/>
              <a:t>Умение организовывать пасхальные игры, русские народные игры, на основе имеющихся знаний.</a:t>
            </a:r>
            <a:br>
              <a:rPr lang="ru-RU" sz="2000" dirty="0"/>
            </a:br>
            <a:r>
              <a:rPr lang="ru-RU" sz="2000" dirty="0"/>
              <a:t>Проявление интереса к истории христианского праздника Пасхи.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Вид проекта: познавательно - творческий.</a:t>
            </a:r>
            <a:br>
              <a:rPr lang="ru-RU" sz="2000" dirty="0" smtClean="0"/>
            </a:br>
            <a:r>
              <a:rPr lang="ru-RU" sz="2000" dirty="0" smtClean="0"/>
              <a:t>Срок реализации: краткосрочный  с 26.03.18. по 9.04.18.</a:t>
            </a:r>
            <a:br>
              <a:rPr lang="ru-RU" sz="2000" dirty="0" smtClean="0"/>
            </a:br>
            <a:r>
              <a:rPr lang="ru-RU" sz="2000" dirty="0" smtClean="0"/>
              <a:t>Состав участников: дети –родители - воспитатели.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57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sz="2000" b="1" dirty="0"/>
              <a:t>Разработка проекта.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Донести до участников проекта важность данной темы.</a:t>
            </a:r>
            <a:br>
              <a:rPr lang="ru-RU" sz="2000" dirty="0"/>
            </a:br>
            <a:r>
              <a:rPr lang="ru-RU" sz="2000" dirty="0"/>
              <a:t>Создать развивающую среду: подобрать материалы, игрушки, атрибуты для игровой, театрализованной деятельности, игры, иллюстративный материал, художественную литературу, фольклор по данной теме.</a:t>
            </a:r>
            <a:br>
              <a:rPr lang="ru-RU" sz="2000" dirty="0"/>
            </a:br>
            <a:r>
              <a:rPr lang="ru-RU" sz="2000" dirty="0"/>
              <a:t>Подобрать материал для продуктивной деятельности.</a:t>
            </a:r>
            <a:br>
              <a:rPr lang="ru-RU" sz="2000" dirty="0"/>
            </a:br>
            <a:r>
              <a:rPr lang="ru-RU" sz="2000" dirty="0"/>
              <a:t>Составить перспективный план мероприятий.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57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8" y="1013164"/>
            <a:ext cx="4427984" cy="3320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592990" cy="344474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Детские творческие работы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93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9" y="326620"/>
            <a:ext cx="3851920" cy="288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600" dirty="0"/>
              <a:t>Выставка семейных </a:t>
            </a:r>
            <a:r>
              <a:rPr lang="ru-RU" sz="3600" dirty="0" smtClean="0"/>
              <a:t>поделок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7" y="764704"/>
            <a:ext cx="878497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512501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7" y="899236"/>
            <a:ext cx="432048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47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                                                Подготовили и провели воспитатели                                                             МБДОУ «Белоярский детский сад»                                                              Курячих елена Николаевна       и                                                                Ковалева Анна Вячеславовна</vt:lpstr>
      <vt:lpstr>Актуальность. Мы отмечаем много замечательных православных праздников. Но именно Пасха считается самым главным из них. Этот светлый и добрый весенний праздник приносит нам веру, надежду и, конечно, любовь. А как же рассказать ребёнку о пасхе? Церковь - деликатная тема. Есть родители верующие, есть- неверующие, но те и другие в какой-то мере отмечают этот праздник. Именно в нём заключается основной смысл православной веры – сам Бог стал человеком, умер за наше счастье и, воскреснув, избавил людей от власти смерти и греха. Именно поэтому в пасхальный день все люди говорят: «Христос Воскрес!» - и отвечают: «Воистину воскрес!» </vt:lpstr>
      <vt:lpstr>Проблема. Как познакомить детей с празднованием православных праздников? Цель: Приобщить дошкольников к традициям празднования народных православных праздников на примере праздника Пасхи. Задачи: Познакомить с праздником Пасхи, историей, традициями и обычаями; развивать; Прививать любовь к традиционным праздникам; Воспитывать интерес к историческому прошлому своего народа, желание и умение применять полученные знания в продуктивном творчестве.    </vt:lpstr>
      <vt:lpstr>Планируемый результат: Знание детьми информации о празднике светлой Пасхи, о его возникновении. Понимание детьми значимости праздника, обычаев и традиций, для верующих людей. Умение организовывать пасхальные игры, русские народные игры, на основе имеющихся знаний. Проявление интереса к истории христианского праздника Пасхи.  Вид проекта: познавательно - творческий. Срок реализации: краткосрочный  с 26.03.18. по 9.04.18. Состав участников: дети –родители - воспитатели. </vt:lpstr>
      <vt:lpstr>Разработка проекта.  Донести до участников проекта важность данной темы. Создать развивающую среду: подобрать материалы, игрушки, атрибуты для игровой, театрализованной деятельности, игры, иллюстративный материал, художественную литературу, фольклор по данной теме. Подобрать материал для продуктивной деятельности. Составить перспективный план мероприятий. </vt:lpstr>
      <vt:lpstr>Детские творческие работы</vt:lpstr>
      <vt:lpstr>Презентация PowerPoint</vt:lpstr>
      <vt:lpstr>Выставка семейных поделок </vt:lpstr>
      <vt:lpstr>Презентация PowerPoint</vt:lpstr>
      <vt:lpstr>Итоговое мероприятие проекта .  Праздник «Светлая Пасха»</vt:lpstr>
      <vt:lpstr>Презентация PowerPoint</vt:lpstr>
      <vt:lpstr>Презентация PowerPoint</vt:lpstr>
      <vt:lpstr>Достигнутые результаты: Мы считаем, что в результате совместной деятельности  детей, воспитателей и родителей  с поставленными задачами мы  справились, а в ходе игр и развлечений получили огромный заряд новых  знаний, впечатлений и эмоций. Дети и родители проявили большой интерес к  изучению этой старой традиции и с большим удовольствием участвовали во  всех мероприятиях, «по новому» посмотрели на этот праздник. Но самое важное, что дети стали более чуткими, внимательными. Ведь Пасха – это  день всеобщего равенства, любви и милосердия.   Мы желаем и Вам быть  внимательными, чуткими и милосердными, послушными старшим, быть  щедрыми к бедным и добрыми с братьями нашими меньшими.  Пусть в ваших душах всегда царит любовь и милосердие. Христос Воскрес!  (Воистину Воскрес!) </vt:lpstr>
      <vt:lpstr>СПАСИБО 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23</cp:revision>
  <dcterms:created xsi:type="dcterms:W3CDTF">2018-04-16T06:54:02Z</dcterms:created>
  <dcterms:modified xsi:type="dcterms:W3CDTF">2018-04-16T08:52:41Z</dcterms:modified>
</cp:coreProperties>
</file>