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6912768" cy="2304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«Развитие логического мышления детей дошкольного возраста посредством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логико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математических игр».</a:t>
            </a:r>
            <a:endParaRPr lang="ru-RU" sz="2800" dirty="0">
              <a:ln w="1270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077072"/>
            <a:ext cx="4104456" cy="15841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Выполнила: воспитатель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МБДОУ «Белоярский ДС»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Горковенко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841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ЛОГИКО – МАТЕМАТИЧЕСКИЙ ЦЕНТР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rm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IMG_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88" y="1124743"/>
            <a:ext cx="8243476" cy="5472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Картотека игр и задач для логического развития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424936" cy="3793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фото\20170510_142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56895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«ЗАМОЧКИ – КЛЮЧИКИ»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IMG_0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5" cy="5377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12961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«ВОЛШЕБНЫЕ ТОЧКИ»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861048"/>
            <a:ext cx="589674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F:\IMG_0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64807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4401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«ПРОДОЛЖИ РЯД»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556792"/>
            <a:ext cx="6192688" cy="408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алентина\Desktop\Новая папка\20170504_16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619268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 С СЧЕТНЫМИ ПАЛОЧКАМИ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3168352" cy="3528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340768"/>
            <a:ext cx="3168352" cy="36003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алентина\Desktop\Новая папка\20170504_1706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168352" cy="3528392"/>
          </a:xfrm>
          <a:prstGeom prst="rect">
            <a:avLst/>
          </a:prstGeom>
          <a:noFill/>
        </p:spPr>
      </p:pic>
      <p:pic>
        <p:nvPicPr>
          <p:cNvPr id="6147" name="Picture 3" descr="C:\Users\Валентина\Desktop\Новая папка\20170504_1706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1340768"/>
            <a:ext cx="3168351" cy="357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65618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«ТАНГРАМ»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484784"/>
            <a:ext cx="5616624" cy="4154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Валентина\Desktop\Новая папка\20170504_154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48781"/>
            <a:ext cx="5616624" cy="421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12167"/>
          </a:xfrm>
        </p:spPr>
        <p:txBody>
          <a:bodyPr>
            <a:normAutofit/>
          </a:bodyPr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ИГРА НАСТОЛЬНАЯ «ЛОГИКА»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700808"/>
            <a:ext cx="5400600" cy="3937992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8194" name="Picture 2" descr="C:\Users\Валентина\Desktop\Новая папка\20170504_155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40060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920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7488832" cy="540060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логических  игр очень велики.  Игры и упражнения по логике развивают все стороны личности ребёнка, активизируют скрытые умственные и  интеллектуальные возможности детей. 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Считаю, что, если в режимных моментах использовать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логико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математические игры, то это приведёт к развитию творческих и интеллектуальных способностей детей, к развитию их воображения, логического мышления и повышению уровня знаний по математике в школе.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дальнейшем хочу продолжить работу по развитию логического мышления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дошкольников: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Обогащать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 – пространственную среду новым дидактическим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материалом.</a:t>
            </a:r>
          </a:p>
          <a:p>
            <a:pPr lvl="0"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2. Пополнять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картотеки различными видами игр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Приобрести авторские игры: блоки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палочки      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4. Обобщить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представить свой педагогический опыт родителям 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виде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– класса, коллегам – в виде методических рекомендаций.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Актуальность выбранной темы обусловлена тем, что проблеме интеллектуального развития на современном этапе модернизации дошкольного образования уделяется особое внимание, что вызывает необходимость поиска способов и средств развития интеллектуальных качеств, учитывая потребности и интересы дошкольников.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060848"/>
            <a:ext cx="6984776" cy="324036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Зачем  логика маленькому   ребенку? Дело в том, что на каждом возрастном этапе создается как бы определенный «этаж», на котором формируются психические функции, важные для перехода к следующему этапу. Таким образом навыки , умения, приобретенные в дошкольный период, будут служить фундаментом для  развития в школьном возрасте. Важнейшим из них является логическое  мышление, способность «действовать в уме».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Ребенку , не овладевшему приемами логического мышления, труднее  будет даваться учёба, решение задач. В результате может пострадать здоровье ребенка, угаснет интерес к учению</a:t>
            </a:r>
            <a:r>
              <a:rPr lang="ru-RU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Развитие логического мышления у дошкольников средствами </a:t>
            </a:r>
            <a:r>
              <a:rPr lang="ru-RU" dirty="0" err="1" smtClean="0"/>
              <a:t>логико</a:t>
            </a:r>
            <a:r>
              <a:rPr lang="ru-RU" dirty="0" smtClean="0"/>
              <a:t> – математических игр.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8928992" cy="206084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484784"/>
            <a:ext cx="6152728" cy="415401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создать условия в групповом помещении, необходимые для обеспечения учебной деятельности детей, их игрового общения;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2) способствовать развитию образного и логического мышления, умений воспринимать и отображать, сравнивать, обобщать, классифицировать; повышать способность к усвоению математических связей, закономерностей, порядка следования;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3) познакомить детей с разнообразием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логико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математических игр, способствующих формированию логических приёмов мышления;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4) воспитывать самостоятельность, инициативу, настойчивость в достижении цели, преодолении трудностей.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80019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соответствии с ФГОС ДО одной из основной цели математического развития детей  дошкольного возраста является: развитие интеллектуально – творческих представлений детей: находчивость, смекалка, догадка, сообразительность, стремление к поиску нестандартных решений задач.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современном этапе воспитания и обучения широко используются логико-математические игры - это игры, в которых смоделированы математические отношения, закономерности, предполагающие выполнение логических операций и действий. 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Логико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математические игры специально разработаны таким образом, чтобы они формировали не только элементарные математические представления, способности, но и определенные, заранее спроектированные логические структуры мышления и умственные действия, необходимые для усвоения в дальнейшем математических знаний и их применение к решению различного рода задач. 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Средства, развивающие логическое мышление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Стихотворные тексты на развитие операций обобщения, классификации и конкретизации.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и упражнения на установление причинно-следственных связей в природных и социальных явлениях.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Занятия, игры и упражнение на развитие операций сравнения и установления причинности.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Загадки. Задачи – шутки.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Игры-головоломки.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счетными палочками.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Разгадывание ребусов.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556792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Логико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 математические игры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4658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Математические развлечения: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1.Головоломка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2.Ребус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3.Лабиринт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4.Математические загадки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Математические задачки – шутки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6.Кроссворды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8.Игры с палочками на пространственное преобразование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Игра - головоломка 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Игра - головоломка  «Волшебный круг»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Игра - головоломка 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яйцо»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856984" cy="115212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Логические игры, задачи, упражнения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1.Игры на классификацию по 1-2-3 признакам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2.Логические игры и задачи на увеличение, на уменьшение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Логические игры и задачи на сравнение, сопоставление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игры и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Игры на определение правильной последовательности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2.Игры на передвижение с целью составления картинки, упорядочивания по признаку - они представляют упрощенный вариант игры в "15"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Игры на выделение лишнего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4.Игры на развитие внимания, памяти, воображения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587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«Развитие логического мышления детей дошкольного возраста посредством  логико - математических игр».</vt:lpstr>
      <vt:lpstr>  Актуальность выбранной темы обусловлена тем, что проблеме интеллектуального развития на современном этапе модернизации дошкольного образования уделяется особое внимание, что вызывает необходимость поиска способов и средств развития интеллектуальных качеств, учитывая потребности и интересы дошкольников. </vt:lpstr>
      <vt:lpstr>Цель:</vt:lpstr>
      <vt:lpstr>Задачи:</vt:lpstr>
      <vt:lpstr>В соответствии с ФГОС ДО одной из основной цели математического развития детей  дошкольного возраста является: развитие интеллектуально – творческих представлений детей: находчивость, смекалка, догадка, сообразительность, стремление к поиску нестандартных решений задач.</vt:lpstr>
      <vt:lpstr>Средства, развивающие логическое мышление</vt:lpstr>
      <vt:lpstr>Логико -  математические игры </vt:lpstr>
      <vt:lpstr>Логические игры, задачи, упражнения </vt:lpstr>
      <vt:lpstr>Дидактические игры и упражнения </vt:lpstr>
      <vt:lpstr>ЛОГИКО – МАТЕМАТИЧЕСКИЙ ЦЕНТР</vt:lpstr>
      <vt:lpstr>Картотека игр и задач для логического развития детей.</vt:lpstr>
      <vt:lpstr>ИГРА «ЗАМОЧКИ – КЛЮЧИКИ»</vt:lpstr>
      <vt:lpstr>ИГРА «ВОЛШЕБНЫЕ ТОЧКИ»</vt:lpstr>
      <vt:lpstr>ИГРА «ПРОДОЛЖИ РЯД»</vt:lpstr>
      <vt:lpstr>ИГРЫ С СЧЕТНЫМИ ПАЛОЧКАМИ</vt:lpstr>
      <vt:lpstr>ИГРА «ТАНГРАМ»</vt:lpstr>
      <vt:lpstr>ИГРА НАСТОЛЬНАЯ «ЛОГИКА»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Валентина</cp:lastModifiedBy>
  <cp:revision>38</cp:revision>
  <dcterms:created xsi:type="dcterms:W3CDTF">2014-12-29T17:17:03Z</dcterms:created>
  <dcterms:modified xsi:type="dcterms:W3CDTF">2017-05-16T02:51:46Z</dcterms:modified>
</cp:coreProperties>
</file>