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3" r:id="rId10"/>
    <p:sldId id="267" r:id="rId11"/>
    <p:sldId id="268" r:id="rId12"/>
    <p:sldId id="269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КОНСУЛЬТАЦИЯ ДЛЯ ВОСПИТАТЕЛЕЙ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Тема: ««Инновационные подходы к развитию речи дошкольников»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0862" cy="22574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Подготовили: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Горковенко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Т.Н.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Письмак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29289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- </a:t>
            </a:r>
            <a:r>
              <a:rPr lang="ru-RU" sz="2400" b="1" dirty="0" err="1" smtClean="0"/>
              <a:t>Синквейн</a:t>
            </a:r>
            <a:r>
              <a:rPr lang="ru-RU" sz="2400" b="1" dirty="0" smtClean="0"/>
              <a:t> можно составлять по прочитанному произведению, </a:t>
            </a:r>
            <a:r>
              <a:rPr lang="ru-RU" sz="2400" b="1" dirty="0" err="1" smtClean="0"/>
              <a:t>н-р</a:t>
            </a:r>
            <a:r>
              <a:rPr lang="ru-RU" sz="2400" b="1" dirty="0" smtClean="0"/>
              <a:t>: Корней Чуковский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Айболит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Добрый, хороший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Путешествует, лечит, спасает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Айболит очень любит зверей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Доктор.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357562"/>
            <a:ext cx="9144000" cy="31432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можно составлять по индивидуальным картинкам.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Наглядно по предметам (игрушкам).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Кукла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Красивая, любимая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Стоит, сидит, улыбается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 кукла самая красивая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Игрушка</a:t>
            </a: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278608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- По пройденной теме (Весна - красна)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       </a:t>
            </a:r>
            <a:r>
              <a:rPr lang="ru-RU" sz="2400" dirty="0" smtClean="0"/>
              <a:t> Весна!</a:t>
            </a:r>
            <a:br>
              <a:rPr lang="ru-RU" sz="2400" dirty="0" smtClean="0"/>
            </a:br>
            <a:r>
              <a:rPr lang="ru-RU" sz="2400" dirty="0" smtClean="0"/>
              <a:t> Яркая, солнечная.</a:t>
            </a:r>
            <a:br>
              <a:rPr lang="ru-RU" sz="2400" dirty="0" smtClean="0"/>
            </a:br>
            <a:r>
              <a:rPr lang="ru-RU" sz="2400" dirty="0" smtClean="0"/>
              <a:t>Наступает, веселит, радует.</a:t>
            </a:r>
            <a:br>
              <a:rPr lang="ru-RU" sz="2400" dirty="0" smtClean="0"/>
            </a:br>
            <a:r>
              <a:rPr lang="ru-RU" sz="2400" dirty="0" smtClean="0"/>
              <a:t> Я люблю солнечную весну.</a:t>
            </a:r>
            <a:br>
              <a:rPr lang="ru-RU" sz="2400" dirty="0" smtClean="0"/>
            </a:br>
            <a:r>
              <a:rPr lang="ru-RU" sz="2400" dirty="0" smtClean="0"/>
              <a:t>Тепло.</a:t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214686"/>
            <a:ext cx="9144000" cy="335758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загадка. Определение отсутствующей части.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Серый, колючий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Фыркает, спит, сворачивается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 нравится этот зверёк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85786" y="1998342"/>
            <a:ext cx="7067967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Синквейн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«Найди ошибку»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Белка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Рыжая, косолапая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Прыгает, скачет, воет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нравится ловкая белка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Дикое животное.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2094461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1432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«Дети».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Любимые, ласковые.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Играют, шалят, радуются.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– цветы жизни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Счастье!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92922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714357"/>
            <a:ext cx="9144000" cy="288609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«Пальчиковые игры в воде»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это инсценировка каких-либо рифмованных историй, сказок при помощи пальцев. Пальчиковые игры способствуют развитию памяти ребенка, так как он учится запоминать определенное положение рук и последовательность движений, у малыша развивается воображение и фантазия, кисти рук и пальцы, сила, хорошая подвижность и гибкость, а это в дальнейшем облегчит овладение навыком письма.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138362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Пальчиковые игры в воде: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«Медуза»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«Рыбка»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2643205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представляет собой объединение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речедвигательных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музыкально-речевых игр и упражнений на основе единого замысла.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2714620"/>
            <a:ext cx="8572560" cy="2924180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Логопедическая гимнастика под музыку.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«Сидим с шофёром рядом..»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 нам идёт бычок..» 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Мнемотехника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это совокупность правил и приемов, облегчающих процесс запоминания информации.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9144000" cy="270986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того чтобы выработать у детей с самого раннего возраста определенные навыки и умения, в обучающий процесс вводятся так называемые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(схемы).</a:t>
            </a:r>
          </a:p>
          <a:p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особенно эффективны при разучивании стихотворений.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428604"/>
            <a:ext cx="900115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Раз, два, три, четыре, пять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идем во двор гулять.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Бабу снежную слепили,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Птичек крошками кормили.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горки мы потом катались,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потом в снегу валялись.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потом домой пришли 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Суп поели ,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спать легли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261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Алексей\Desktop\img_user_file_56b8c034178d1_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8929718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571504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слово французское, в переводе означает «стихотворение из пяти строк».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нерифмованное стихотворение, которое сегодня является педагогическим приёмом, направленным на решение определенной задачи.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/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– один из эффективных методов развития речи дошкольника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11430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использования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синквейна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000660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Новая технология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Способствует обогащению и актуализации словаря;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Является диагностическим инструментом;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Носит характер комплексного воздействия;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Имеет игровую направленность;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Простота.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лексей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38202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составления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синквейна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строка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синквейна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заголовок, тема, состоящие из одного слова (обычно существительное, означающее предмет или действие, о котором идёт речь).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Вторая строка – два слова. Прилагательные. Это описание признаков предмета или его свойства, раскрывающие тему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синквейна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Третья строка обычно состоит из трёх глаголов или деепричастий, описывающих действия предмета.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Четвёртая строка – это словосочетание или предложение, состоящее из нескольких слов, которые отражают личное отношение автора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синквейна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тому, о чем говорится 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тексте,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 же могут быть пословицы, поговорки, слова из песен.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строка – последняя. Одно слово – существительное для выражения своих чувств, ассоциаций, связанных с предметом, о котором говорится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синквейне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есть это личное выражение автора к теме или повторение сути, синоним.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Возможно, что в четвёртой строке предложение может состоять от 3 до 5 слов, а в пятой строке, вместо одного слова, может быть и два слова. Другие части речи применять тоже разрешается.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398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КОНСУЛЬТАЦИЯ ДЛЯ ВОСПИТАТЕЛЕЙ  Тема: ««Инновационные подходы к развитию речи дошкольников» </vt:lpstr>
      <vt:lpstr> «Пальчиковые игры в воде» - это инсценировка каких-либо рифмованных историй, сказок при помощи пальцев. Пальчиковые игры способствуют развитию памяти ребенка, так как он учится запоминать определенное положение рук и последовательность движений, у малыша развивается воображение и фантазия, кисти рук и пальцы, сила, хорошая подвижность и гибкость, а это в дальнейшем облегчит овладение навыком письма.  </vt:lpstr>
      <vt:lpstr>Логоритмика представляет собой объединение речедвигательных и музыкально-речевых игр и упражнений на основе единого замысла. </vt:lpstr>
      <vt:lpstr> Мнемотехника - это совокупность правил и приемов, облегчающих процесс запоминания информации. </vt:lpstr>
      <vt:lpstr>Слайд 5</vt:lpstr>
      <vt:lpstr>Слайд 6</vt:lpstr>
      <vt:lpstr> Синквейн — слово французское, в переводе означает «стихотворение из пяти строк».  Синквейн – это нерифмованное стихотворение, которое сегодня является педагогическим приёмом, направленным на решение определенной задачи.    Синквейн – один из эффективных методов развития речи дошкольника   </vt:lpstr>
      <vt:lpstr>Актуальность использования синквейна</vt:lpstr>
      <vt:lpstr>Слайд 9</vt:lpstr>
      <vt:lpstr>  - Синквейн можно составлять по прочитанному произведению, н-р: Корней Чуковский Айболит Добрый, хороший Путешествует, лечит, спасает Айболит очень любит зверей Доктор. </vt:lpstr>
      <vt:lpstr>- По пройденной теме (Весна - красна)         Весна!  Яркая, солнечная. Наступает, веселит, радует.  Я люблю солнечную весну. Тепло. </vt:lpstr>
      <vt:lpstr>Слайд 12</vt:lpstr>
      <vt:lpstr>Составление синквейна  «Дети». Дети. Любимые, ласковые. Играют, шалят, радуются. Дети – цветы жизни          Счастье!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КОНСУЛЬТАЦИЯ ДЛЯ ВОСПИТАТЕЛЕЙ  Тема: ««Инновационные подходы к развитию речи дошкольников» </dc:title>
  <dc:creator>Алексей</dc:creator>
  <cp:lastModifiedBy>Алексей</cp:lastModifiedBy>
  <cp:revision>16</cp:revision>
  <dcterms:created xsi:type="dcterms:W3CDTF">2018-03-15T11:47:06Z</dcterms:created>
  <dcterms:modified xsi:type="dcterms:W3CDTF">2018-03-18T14:06:56Z</dcterms:modified>
</cp:coreProperties>
</file>