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2" r:id="rId7"/>
    <p:sldId id="265" r:id="rId8"/>
  </p:sldIdLst>
  <p:sldSz cx="9144000" cy="6858000" type="screen4x3"/>
  <p:notesSz cx="6858000" cy="9144000"/>
  <p:embeddedFontLst>
    <p:embeddedFont>
      <p:font typeface="SkazkaForSerge"/>
      <p:regular r:id="rId9"/>
    </p:embeddedFont>
    <p:embeddedFont>
      <p:font typeface="Aharoni" pitchFamily="2" charset="-79"/>
      <p:bold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2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seniya\Desktop\&#1086;&#1090;&#1082;&#1088;&#1099;&#1090;&#1086;&#1077;%20&#1079;&#1072;&#1085;&#1103;&#1090;&#1080;&#1077;%20&#1088;&#1072;&#1079;&#1074;&#1080;&#1090;&#1080;&#1077;%20&#1088;&#1077;&#1095;&#1080;\muzyka-iz-skazki--russkaya-skazka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620688"/>
            <a:ext cx="5286412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 гостях у сказки…</a:t>
            </a:r>
            <a:endParaRPr lang="ru-RU" sz="5400" b="1" dirty="0">
              <a:ln w="11430">
                <a:solidFill>
                  <a:srgbClr val="0070C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000636"/>
            <a:ext cx="4386218" cy="11561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SkazkaForSerge" pitchFamily="18" charset="0"/>
              </a:rPr>
              <a:t>Работу выполнил: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SkazkaForSerge" pitchFamily="18" charset="0"/>
              </a:rPr>
              <a:t>Воспитатель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SkazkaForSerge" pitchFamily="18" charset="0"/>
              </a:rPr>
              <a:t>К.И Плешкова.</a:t>
            </a:r>
          </a:p>
        </p:txBody>
      </p:sp>
      <p:pic>
        <p:nvPicPr>
          <p:cNvPr id="4" name="muzyka-iz-skazki--russkaya-skaz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785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46" y="1571612"/>
            <a:ext cx="5357850" cy="4114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Возле леса на опушке. </a:t>
            </a:r>
          </a:p>
          <a:p>
            <a:pPr>
              <a:buNone/>
            </a:pPr>
            <a:r>
              <a:rPr lang="ru-RU" dirty="0" smtClean="0"/>
              <a:t>Трое их живёт в избушки,</a:t>
            </a:r>
          </a:p>
          <a:p>
            <a:pPr>
              <a:buNone/>
            </a:pPr>
            <a:r>
              <a:rPr lang="ru-RU" dirty="0" smtClean="0"/>
              <a:t>Там три стула и три кружки,</a:t>
            </a:r>
          </a:p>
          <a:p>
            <a:pPr>
              <a:buNone/>
            </a:pPr>
            <a:r>
              <a:rPr lang="ru-RU" dirty="0" smtClean="0"/>
              <a:t>Три кроватки, три подушки.</a:t>
            </a:r>
          </a:p>
          <a:p>
            <a:pPr>
              <a:buNone/>
            </a:pPr>
            <a:r>
              <a:rPr lang="ru-RU" dirty="0" smtClean="0"/>
              <a:t>Угадайте без подсказки,</a:t>
            </a:r>
          </a:p>
          <a:p>
            <a:pPr>
              <a:buNone/>
            </a:pPr>
            <a:r>
              <a:rPr lang="ru-RU" dirty="0" smtClean="0"/>
              <a:t>Кто герои этой сказки?</a:t>
            </a:r>
          </a:p>
          <a:p>
            <a:pPr>
              <a:buNone/>
            </a:pPr>
            <a:r>
              <a:rPr lang="ru-RU" dirty="0" smtClean="0"/>
              <a:t>(ответы детей…)три медведя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«Три медведя»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Kseniya\Desktop\masha_i_tri_medvedya_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6786610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44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Игра: «Назови ласково»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600200"/>
            <a:ext cx="8143932" cy="46148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Назовите всю медвежью семью? (мама- медведица, папа – медведь, сын- медвежонок)</a:t>
            </a:r>
          </a:p>
          <a:p>
            <a:pPr>
              <a:buNone/>
            </a:pPr>
            <a:r>
              <a:rPr lang="ru-RU" dirty="0" smtClean="0"/>
              <a:t>А кто ещё герой этой сказки? (Машенька)</a:t>
            </a:r>
          </a:p>
          <a:p>
            <a:pPr>
              <a:buNone/>
            </a:pPr>
            <a:r>
              <a:rPr lang="ru-RU" dirty="0" smtClean="0"/>
              <a:t>Машенька испугалась медведей?</a:t>
            </a:r>
          </a:p>
          <a:p>
            <a:pPr>
              <a:buNone/>
            </a:pPr>
            <a:r>
              <a:rPr lang="ru-RU" dirty="0" smtClean="0"/>
              <a:t>Давайте, поиграем в игру, скажи ласково?</a:t>
            </a:r>
          </a:p>
          <a:p>
            <a:r>
              <a:rPr lang="ru-RU" dirty="0" smtClean="0"/>
              <a:t>У медведицы лапы, а у медвежонка лапки;</a:t>
            </a:r>
          </a:p>
          <a:p>
            <a:r>
              <a:rPr lang="ru-RU" dirty="0" smtClean="0"/>
              <a:t>Глаза – глазки;</a:t>
            </a:r>
          </a:p>
          <a:p>
            <a:r>
              <a:rPr lang="ru-RU" dirty="0" smtClean="0"/>
              <a:t>Нос – носик;</a:t>
            </a:r>
          </a:p>
          <a:p>
            <a:r>
              <a:rPr lang="ru-RU" dirty="0" smtClean="0"/>
              <a:t>Рот – ротик;</a:t>
            </a:r>
          </a:p>
          <a:p>
            <a:pPr>
              <a:buNone/>
            </a:pPr>
            <a:r>
              <a:rPr lang="ru-RU" dirty="0" smtClean="0"/>
              <a:t>Молодцы!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22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1600200"/>
            <a:ext cx="6286544" cy="468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 зеркалом вела беседу</a:t>
            </a:r>
          </a:p>
          <a:p>
            <a:pPr>
              <a:buNone/>
            </a:pPr>
            <a:r>
              <a:rPr lang="ru-RU" dirty="0" smtClean="0"/>
              <a:t>Королева до обеда,</a:t>
            </a:r>
          </a:p>
          <a:p>
            <a:pPr>
              <a:buNone/>
            </a:pPr>
            <a:r>
              <a:rPr lang="ru-RU" dirty="0" smtClean="0"/>
              <a:t>А оно правдиво было,</a:t>
            </a:r>
          </a:p>
          <a:p>
            <a:pPr>
              <a:buNone/>
            </a:pPr>
            <a:r>
              <a:rPr lang="ru-RU" dirty="0" smtClean="0"/>
              <a:t>Красоту её хвалило.</a:t>
            </a:r>
          </a:p>
          <a:p>
            <a:pPr>
              <a:buNone/>
            </a:pPr>
            <a:r>
              <a:rPr lang="ru-RU" dirty="0" smtClean="0"/>
              <a:t>Но принцесса стала краше,</a:t>
            </a:r>
          </a:p>
          <a:p>
            <a:pPr>
              <a:buNone/>
            </a:pPr>
            <a:r>
              <a:rPr lang="ru-RU" dirty="0" smtClean="0"/>
              <a:t>Всех красавиц лучше даже…</a:t>
            </a:r>
          </a:p>
          <a:p>
            <a:pPr>
              <a:buNone/>
            </a:pPr>
            <a:r>
              <a:rPr lang="ru-RU" dirty="0" smtClean="0"/>
              <a:t>И тогда принцессу эту</a:t>
            </a:r>
          </a:p>
          <a:p>
            <a:pPr>
              <a:buNone/>
            </a:pPr>
            <a:r>
              <a:rPr lang="ru-RU" dirty="0" smtClean="0"/>
              <a:t>Мачеха сжила со свету.</a:t>
            </a:r>
          </a:p>
          <a:p>
            <a:pPr>
              <a:buNone/>
            </a:pPr>
            <a:r>
              <a:rPr lang="ru-RU" dirty="0" smtClean="0"/>
              <a:t>Что случилось - каждый знает,</a:t>
            </a:r>
          </a:p>
          <a:p>
            <a:pPr>
              <a:buNone/>
            </a:pPr>
            <a:r>
              <a:rPr lang="ru-RU" dirty="0" smtClean="0"/>
              <a:t>Сказку сразу отгадает…(это сказка Белоснежка и семь гномов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22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белоснежка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семь гномов»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Kseniya\Desktop\multik_1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726" y="1000108"/>
            <a:ext cx="6643274" cy="54007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1000108"/>
            <a:ext cx="21431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Профессор, Скромник,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Чихун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, Весельчак, Простак,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Засоня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и Ворчун.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5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291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 smtClean="0"/>
              <a:t>Физминутка</a:t>
            </a:r>
            <a:r>
              <a:rPr lang="ru-RU" dirty="0" smtClean="0"/>
              <a:t> с проговаривание </a:t>
            </a:r>
            <a:r>
              <a:rPr lang="ru-RU" dirty="0" err="1" smtClean="0"/>
              <a:t>чистоговорок</a:t>
            </a:r>
            <a:r>
              <a:rPr lang="ru-RU" dirty="0" smtClean="0"/>
              <a:t>:</a:t>
            </a:r>
          </a:p>
          <a:p>
            <a:r>
              <a:rPr lang="ru-RU" dirty="0" smtClean="0"/>
              <a:t>Чтобы было веселей </a:t>
            </a:r>
          </a:p>
          <a:p>
            <a:r>
              <a:rPr lang="ru-RU" dirty="0" smtClean="0"/>
              <a:t>Ой, ой, ой повторяйте все за мной</a:t>
            </a:r>
          </a:p>
          <a:p>
            <a:r>
              <a:rPr lang="ru-RU" dirty="0" err="1" smtClean="0"/>
              <a:t>Ва</a:t>
            </a:r>
            <a:r>
              <a:rPr lang="ru-RU" dirty="0" smtClean="0"/>
              <a:t>, </a:t>
            </a:r>
            <a:r>
              <a:rPr lang="ru-RU" dirty="0" err="1" smtClean="0"/>
              <a:t>ва</a:t>
            </a:r>
            <a:r>
              <a:rPr lang="ru-RU" dirty="0" smtClean="0"/>
              <a:t>, </a:t>
            </a:r>
            <a:r>
              <a:rPr lang="ru-RU" dirty="0" err="1" smtClean="0"/>
              <a:t>ва</a:t>
            </a:r>
            <a:r>
              <a:rPr lang="ru-RU" dirty="0" smtClean="0"/>
              <a:t> – высокая трава (медленно повторяют, идут высоко поднимая ноги)</a:t>
            </a:r>
          </a:p>
          <a:p>
            <a:r>
              <a:rPr lang="ru-RU" dirty="0" smtClean="0"/>
              <a:t>Па, па, па – узкая тропа (повторяют тихонько, узко ставят ступни)</a:t>
            </a:r>
          </a:p>
          <a:p>
            <a:r>
              <a:rPr lang="ru-RU" dirty="0" err="1" smtClean="0"/>
              <a:t>Ке</a:t>
            </a:r>
            <a:r>
              <a:rPr lang="ru-RU" dirty="0" smtClean="0"/>
              <a:t>, </a:t>
            </a:r>
            <a:r>
              <a:rPr lang="ru-RU" dirty="0" err="1" smtClean="0"/>
              <a:t>ке</a:t>
            </a:r>
            <a:r>
              <a:rPr lang="ru-RU" dirty="0" smtClean="0"/>
              <a:t>, </a:t>
            </a:r>
            <a:r>
              <a:rPr lang="ru-RU" dirty="0" err="1" smtClean="0"/>
              <a:t>ке</a:t>
            </a:r>
            <a:r>
              <a:rPr lang="ru-RU" dirty="0" smtClean="0"/>
              <a:t> – мы пришли к реке (шагают руки на поясе)</a:t>
            </a:r>
          </a:p>
          <a:p>
            <a:r>
              <a:rPr lang="ru-RU" dirty="0" smtClean="0"/>
              <a:t>Кой, кой </a:t>
            </a:r>
            <a:r>
              <a:rPr lang="ru-RU" dirty="0" err="1" smtClean="0"/>
              <a:t>кой</a:t>
            </a:r>
            <a:r>
              <a:rPr lang="ru-RU" dirty="0" smtClean="0"/>
              <a:t> – любуемся рекой (говорим радостно, широко расставляем руки в стороны)</a:t>
            </a:r>
          </a:p>
          <a:p>
            <a:r>
              <a:rPr lang="ru-RU" dirty="0" err="1" smtClean="0"/>
              <a:t>Шо</a:t>
            </a:r>
            <a:r>
              <a:rPr lang="ru-RU" dirty="0" smtClean="0"/>
              <a:t>, </a:t>
            </a:r>
            <a:r>
              <a:rPr lang="ru-RU" dirty="0" err="1" smtClean="0"/>
              <a:t>шо</a:t>
            </a:r>
            <a:r>
              <a:rPr lang="ru-RU" dirty="0" smtClean="0"/>
              <a:t>, </a:t>
            </a:r>
            <a:r>
              <a:rPr lang="ru-RU" dirty="0" err="1" smtClean="0"/>
              <a:t>шо</a:t>
            </a:r>
            <a:r>
              <a:rPr lang="ru-RU" dirty="0" smtClean="0"/>
              <a:t> – говорим мы хорошо (повторяют тихо, пальцы к губам)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– улыбка на лице (повторяют громко и улыбаются)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31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314</Words>
  <Application>Microsoft Office PowerPoint</Application>
  <PresentationFormat>Экран (4:3)</PresentationFormat>
  <Paragraphs>46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SkazkaForSerge</vt:lpstr>
      <vt:lpstr>Times New Roman</vt:lpstr>
      <vt:lpstr>Aharoni</vt:lpstr>
      <vt:lpstr>Тема Office</vt:lpstr>
      <vt:lpstr>В гостях у сказки…</vt:lpstr>
      <vt:lpstr>загадки</vt:lpstr>
      <vt:lpstr>«Три медведя»</vt:lpstr>
      <vt:lpstr>Игра: «Назови ласково»</vt:lpstr>
      <vt:lpstr>загадка</vt:lpstr>
      <vt:lpstr>«белоснежка и семь гномов»</vt:lpstr>
      <vt:lpstr>физминутка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Kseniya</cp:lastModifiedBy>
  <cp:revision>57</cp:revision>
  <dcterms:created xsi:type="dcterms:W3CDTF">2015-04-19T15:51:03Z</dcterms:created>
  <dcterms:modified xsi:type="dcterms:W3CDTF">2017-11-13T05:44:56Z</dcterms:modified>
</cp:coreProperties>
</file>