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0D252-DB56-4519-A80F-EE8EBCB05F21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5A6AC-E3F0-465A-A9BA-66B22AFC0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5A6AC-E3F0-465A-A9BA-66B22AFC0EB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772400" cy="192882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Проект для детей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подготовительной группы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«Новый год у ворот»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7343804" cy="2000264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 воспитатели:</a:t>
            </a:r>
          </a:p>
          <a:p>
            <a:pPr algn="r"/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Горковенко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Т.Н.</a:t>
            </a:r>
          </a:p>
          <a:p>
            <a:pPr algn="r"/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Письмак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shablon-novogodniy-2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I:\DSC06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450181" cy="2571767"/>
          </a:xfrm>
          <a:prstGeom prst="rect">
            <a:avLst/>
          </a:prstGeom>
          <a:noFill/>
        </p:spPr>
      </p:pic>
      <p:pic>
        <p:nvPicPr>
          <p:cNvPr id="7" name="Picture 4" descr="I:\DSC06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000364" cy="3204911"/>
          </a:xfrm>
          <a:prstGeom prst="rect">
            <a:avLst/>
          </a:prstGeom>
          <a:noFill/>
        </p:spPr>
      </p:pic>
      <p:pic>
        <p:nvPicPr>
          <p:cNvPr id="8" name="Picture 2" descr="C:\Users\Алексей\Desktop\DSC061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52"/>
            <a:ext cx="3214710" cy="2714620"/>
          </a:xfrm>
          <a:prstGeom prst="rect">
            <a:avLst/>
          </a:prstGeom>
          <a:noFill/>
        </p:spPr>
      </p:pic>
      <p:pic>
        <p:nvPicPr>
          <p:cNvPr id="9" name="Picture 3" descr="I:\DSC061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429000"/>
            <a:ext cx="3143240" cy="2714644"/>
          </a:xfrm>
          <a:prstGeom prst="rect">
            <a:avLst/>
          </a:prstGeom>
          <a:noFill/>
        </p:spPr>
      </p:pic>
      <p:pic>
        <p:nvPicPr>
          <p:cNvPr id="10" name="Picture 4" descr="I:\DSC06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285860"/>
            <a:ext cx="242889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shablon-novogodniy-2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I:\DSC06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0"/>
            <a:ext cx="3597084" cy="2786082"/>
          </a:xfrm>
          <a:prstGeom prst="rect">
            <a:avLst/>
          </a:prstGeom>
          <a:noFill/>
        </p:spPr>
      </p:pic>
      <p:pic>
        <p:nvPicPr>
          <p:cNvPr id="6" name="Picture 5" descr="I:\DSC06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857232"/>
            <a:ext cx="3345084" cy="2786082"/>
          </a:xfrm>
          <a:prstGeom prst="rect">
            <a:avLst/>
          </a:prstGeom>
          <a:noFill/>
        </p:spPr>
      </p:pic>
      <p:pic>
        <p:nvPicPr>
          <p:cNvPr id="7" name="Picture 6" descr="I:\DSC06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857628"/>
            <a:ext cx="366409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143008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9144000" cy="3929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 известно, что самый любимый праздник детей - Новый год. Предновогодняя суета, письма Деду Морозу, украшение дома, подарки под елкой, веселый праздник- все это не сравнится с Днем Рождения. Но в результате опроса, проводимого воспитателем в группе, выяснилось, что не только дети, но и взрослые, их родители, мало знают историю возникновения праздника и его традиций, традиции празднования Нового года в других странах. Поэтому мы решили узнать как можно больше об этом, а также украсить группу к Новому году. Не секрет, что малышам сложнее всего ждать, а тем более ждать праздника. Поэтому, одной из наших задач было сделать это ожидание веселым, приятным и полезным для детей.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772400" cy="11715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286124"/>
            <a:ext cx="9144000" cy="3571876"/>
          </a:xfrm>
        </p:spPr>
        <p:txBody>
          <a:bodyPr>
            <a:normAutofit/>
          </a:bodyPr>
          <a:lstStyle/>
          <a:p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условий, стимулирующих интерес к исследовательской деятельности, развитие познавательного интереса, раскрытие творческого и интеллектуального потенциала старших дошкольников о праздновании Нового года.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00240"/>
            <a:ext cx="8686800" cy="4857760"/>
          </a:xfrm>
        </p:spPr>
        <p:txBody>
          <a:bodyPr>
            <a:normAutofit/>
          </a:bodyPr>
          <a:lstStyle/>
          <a:p>
            <a:pPr marL="457200" indent="-45720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1. Способствовать поиску новой информации о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праздновании Нового года в разных странах, о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новогодних традициях, символах.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2. Развивать творческие способности детей при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подготовке к празднику через изготовление поделок,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разучивание танцев, стихов, чтение сказок, рассказов,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картин и иллюстраций.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3. Привлекать родителей к совместной деятельности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со своими детьми.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4. Вызвать желание готовить подарки, сюрпризы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друзьям, родным к предстоящему празднику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800" b="1" dirty="0" smtClean="0">
                <a:latin typeface="Brush Script Std" pitchFamily="66" charset="0"/>
              </a:rPr>
              <a:t/>
            </a:r>
            <a:br>
              <a:rPr lang="ru-RU" altLang="ru-RU" sz="1800" b="1" dirty="0" smtClean="0">
                <a:latin typeface="Brush Script Std" pitchFamily="66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928802"/>
            <a:ext cx="3597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2643182"/>
            <a:ext cx="9144000" cy="4214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группы, воспитатели, родители, музыкальный руководитель.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проекта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Информационные- интернет, иллюстрации;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 - музыкальный центр, ноутбук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реализации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- 01.12 – 29.12.2017 г., краткосрочный.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 -познавательный , творческий.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1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21444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участников проекта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44" y="2285992"/>
            <a:ext cx="9001156" cy="442915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FF"/>
              </a:buClr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1этап – Подготовительный</a:t>
            </a:r>
          </a:p>
          <a:p>
            <a:pPr>
              <a:buClr>
                <a:srgbClr val="FFFFFF"/>
              </a:buClr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плана работы с детьми и родителями, </a:t>
            </a:r>
          </a:p>
          <a:p>
            <a:pPr>
              <a:buClr>
                <a:srgbClr val="FFFFFF"/>
              </a:buClr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 художественной литературы и методического материала.</a:t>
            </a:r>
          </a:p>
          <a:p>
            <a:pPr>
              <a:buClr>
                <a:srgbClr val="FFFFFF"/>
              </a:buClr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- Выполнение проекта </a:t>
            </a:r>
          </a:p>
          <a:p>
            <a:pPr>
              <a:buClr>
                <a:srgbClr val="FFFFFF"/>
              </a:buClr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проекта в соответствии с разработанным планом образовательной  работы.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– Заключительный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приемной, группы;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мини - музея «Новогодняя игрушка»;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выставки, изготовленные совместно детьми и родителей  «Мастерская Деда Мороза» 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районном конкурсе «Новогодняя открытка»;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выставок работ детей, выполненных во время занятий.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 мероприятие : Новогодний утренник «Приключения с туфелькой»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FFFFFF"/>
              </a:buClr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643051"/>
            <a:ext cx="9144000" cy="150019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9144000" cy="4143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1.У детей сформированы обширные знания о празднике Новый год, об истории новогодней ёлки,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2.Педагоги, дети и их родители активно сотрудничают в процессе проектной деятельности;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3.Предметно пространственная среда в группе способствует к изучению традиции Нового Года;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4.У детей проявлен интерес к чтению сказок и просмотру «добрых, старых» мультфильмов про Новый год;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5.Проявлен интерес у родителей к участию в конкурсе семейных поделок «Мастерская Деда Мороза ».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У детей и их родителей создано праздничное настроение</a:t>
            </a:r>
            <a:r>
              <a:rPr lang="ru-RU" sz="1800" dirty="0" smtClean="0"/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hablon-novogodniy-2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7281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3000372"/>
            <a:ext cx="9144000" cy="38576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Picture 2" descr="I:\DSC06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2857520" cy="2295984"/>
          </a:xfrm>
          <a:prstGeom prst="rect">
            <a:avLst/>
          </a:prstGeom>
          <a:noFill/>
        </p:spPr>
      </p:pic>
      <p:pic>
        <p:nvPicPr>
          <p:cNvPr id="1027" name="Picture 3" descr="I:\DSC06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849" y="4286256"/>
            <a:ext cx="3051151" cy="2143140"/>
          </a:xfrm>
          <a:prstGeom prst="rect">
            <a:avLst/>
          </a:prstGeom>
          <a:noFill/>
        </p:spPr>
      </p:pic>
      <p:pic>
        <p:nvPicPr>
          <p:cNvPr id="1028" name="Picture 4" descr="I:\DSC06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000372"/>
            <a:ext cx="3000396" cy="2272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shablon-novogodniy-2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I:\фото пректа новый год\IMG_20171214_153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2461855" cy="3071785"/>
          </a:xfrm>
          <a:prstGeom prst="rect">
            <a:avLst/>
          </a:prstGeom>
          <a:noFill/>
        </p:spPr>
      </p:pic>
      <p:pic>
        <p:nvPicPr>
          <p:cNvPr id="2053" name="Picture 5" descr="I:\фото пректа новый год\IMG_20171208_161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0"/>
            <a:ext cx="2659404" cy="3429000"/>
          </a:xfrm>
          <a:prstGeom prst="rect">
            <a:avLst/>
          </a:prstGeom>
          <a:noFill/>
        </p:spPr>
      </p:pic>
      <p:pic>
        <p:nvPicPr>
          <p:cNvPr id="2054" name="Picture 6" descr="I:\DSC06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429132"/>
            <a:ext cx="2912649" cy="2235526"/>
          </a:xfrm>
          <a:prstGeom prst="rect">
            <a:avLst/>
          </a:prstGeom>
          <a:noFill/>
        </p:spPr>
      </p:pic>
      <p:pic>
        <p:nvPicPr>
          <p:cNvPr id="2055" name="Picture 7" descr="I:\DSC060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357694"/>
            <a:ext cx="3147666" cy="2357454"/>
          </a:xfrm>
          <a:prstGeom prst="rect">
            <a:avLst/>
          </a:prstGeom>
          <a:noFill/>
        </p:spPr>
      </p:pic>
      <p:pic>
        <p:nvPicPr>
          <p:cNvPr id="2056" name="Picture 8" descr="I:\DSC060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571480"/>
            <a:ext cx="2383587" cy="2071702"/>
          </a:xfrm>
          <a:prstGeom prst="rect">
            <a:avLst/>
          </a:prstGeom>
          <a:noFill/>
        </p:spPr>
      </p:pic>
      <p:pic>
        <p:nvPicPr>
          <p:cNvPr id="2057" name="Picture 9" descr="I:\DSC061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3214686"/>
            <a:ext cx="235742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245</Words>
  <Application>Microsoft Office PowerPoint</Application>
  <PresentationFormat>Экран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для детей  подготовительной группы «Новый год у ворот»</vt:lpstr>
      <vt:lpstr>Актуальность</vt:lpstr>
      <vt:lpstr>Цель:</vt:lpstr>
      <vt:lpstr>          1. Способствовать поиску новой информации о праздновании Нового года в разных странах, о новогодних традициях, символах.  2. Развивать творческие способности детей при подготовке к празднику через изготовление поделок, разучивание танцев, стихов, чтение сказок, рассказов, рассматривание картин и иллюстраций.  3. Привлекать родителей к совместной деятельности со своими детьми.  4. Вызвать желание готовить подарки, сюрпризы друзьям, родным к предстоящему празднику. </vt:lpstr>
      <vt:lpstr>   </vt:lpstr>
      <vt:lpstr> Организация деятельности  участников проекта</vt:lpstr>
      <vt:lpstr>Ожидаемый результат:</vt:lpstr>
      <vt:lpstr> РЕЗУЛЬТАТЫ ПРОЕКТА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детей  подготовительной группы «Новый год у ворот»</dc:title>
  <dc:creator>Алексей</dc:creator>
  <cp:lastModifiedBy>Алексей</cp:lastModifiedBy>
  <cp:revision>22</cp:revision>
  <dcterms:created xsi:type="dcterms:W3CDTF">2017-12-17T14:27:40Z</dcterms:created>
  <dcterms:modified xsi:type="dcterms:W3CDTF">2017-12-28T13:25:55Z</dcterms:modified>
</cp:coreProperties>
</file>