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МБДОУ Белоярский детский сад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7286676" cy="428628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Мастер – класс.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«открытка для мамы» 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Подготовили воспитатели: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Когодеева О.В.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Плешкова К.И.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Подарок для мамы из бумаги своими руками с фото на 8 марта в детском саду в средней групп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643182"/>
            <a:ext cx="19145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Цель: Привлечение родителей и детей </a:t>
            </a:r>
            <a:r>
              <a:rPr lang="ru-RU" sz="2800" dirty="0" smtClean="0"/>
              <a:t>к</a:t>
            </a:r>
            <a:r>
              <a:rPr lang="ru-RU" sz="2800" dirty="0" smtClean="0"/>
              <a:t> совместной деятельности в детском саду.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Материалы</a:t>
            </a:r>
            <a:endParaRPr lang="ru-RU" dirty="0" smtClean="0"/>
          </a:p>
          <a:p>
            <a:r>
              <a:rPr lang="ru-RU" dirty="0" smtClean="0"/>
              <a:t>- Для основания восьмерки — силуэтная заготовка из </a:t>
            </a:r>
            <a:r>
              <a:rPr lang="ru-RU" dirty="0" smtClean="0"/>
              <a:t>разноцветного картона </a:t>
            </a:r>
            <a:r>
              <a:rPr lang="ru-RU" dirty="0" smtClean="0"/>
              <a:t>(размер формата А4).</a:t>
            </a:r>
          </a:p>
          <a:p>
            <a:r>
              <a:rPr lang="ru-RU" dirty="0" smtClean="0"/>
              <a:t>- Зеленые бумажные квадратики 4x4 см</a:t>
            </a:r>
            <a:r>
              <a:rPr lang="ru-RU" dirty="0" smtClean="0"/>
              <a:t>.(10шт)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smtClean="0"/>
              <a:t>разноцветные круги из бумаги, подготовленные по шаблону (13шт)</a:t>
            </a:r>
            <a:endParaRPr lang="ru-RU" dirty="0" smtClean="0"/>
          </a:p>
          <a:p>
            <a:r>
              <a:rPr lang="ru-RU" dirty="0" smtClean="0"/>
              <a:t>- Ножницы.</a:t>
            </a:r>
          </a:p>
          <a:p>
            <a:r>
              <a:rPr lang="ru-RU" dirty="0" smtClean="0"/>
              <a:t>- Клей-карандаш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Последовательность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. Сложите зеленый бумажный квадратик пополам.</a:t>
            </a:r>
          </a:p>
          <a:p>
            <a:r>
              <a:rPr lang="ru-RU" dirty="0" smtClean="0"/>
              <a:t>Карандашом нарисуйте на половине квадратика силуэт половины цветка. Не разворачивая квадратик, вырежьте силуэт по контуру. Получится цветок.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alegri.ru/images/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7786742" cy="492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2. По краю силуэтной заготовки восьмерки разложите зеленые бумажные цветы. Детали закрепите клеем.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alegri.ru/images/00-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729581"/>
            <a:ext cx="61912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3.Для розочки нам понадобится приготовленный круг из цветной бумаги. Далее на нём рисуем спираль по всему кругу. Берём ножницы и вырезаем по контуру.</a:t>
            </a:r>
            <a:endParaRPr lang="ru-RU" sz="2400" dirty="0"/>
          </a:p>
        </p:txBody>
      </p:sp>
      <p:pic>
        <p:nvPicPr>
          <p:cNvPr id="1026" name="Picture 2" descr="C:\Users\Kseniya\Desktop\r2_cs543101.vk.me_1xpuoURxii4_18dc87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572428" cy="4697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4.Скручивание розочки</a:t>
            </a:r>
            <a:endParaRPr lang="ru-RU" sz="2800" dirty="0"/>
          </a:p>
        </p:txBody>
      </p:sp>
      <p:pic>
        <p:nvPicPr>
          <p:cNvPr id="2050" name="Picture 2" descr="C:\Users\Kseniya\Desktop\6c0d92f026d7af7b999c872df0c848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5212" y="1600200"/>
            <a:ext cx="473357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5.завершающий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Подготовленные розочки распределить по силуэтной заготовке (восьмёрке из картона).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3075" name="Picture 3" descr="C:\Users\Kseniya\Desktop\1111111111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2529681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172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МБДОУ Белоярский детский сад</vt:lpstr>
      <vt:lpstr>Цель: Привлечение родителей и детей к совместной деятельности в детском саду.</vt:lpstr>
      <vt:lpstr>Последовательность работы </vt:lpstr>
      <vt:lpstr>Слайд 4</vt:lpstr>
      <vt:lpstr>2. По краю силуэтной заготовки восьмерки разложите зеленые бумажные цветы. Детали закрепите клеем. </vt:lpstr>
      <vt:lpstr>3.Для розочки нам понадобится приготовленный круг из цветной бумаги. Далее на нём рисуем спираль по всему кругу. Берём ножницы и вырезаем по контуру.</vt:lpstr>
      <vt:lpstr>4.Скручивание розочки</vt:lpstr>
      <vt:lpstr>5.завершающий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Белоярский детский сад</dc:title>
  <dc:creator>Kseniya</dc:creator>
  <cp:lastModifiedBy>Kseniya</cp:lastModifiedBy>
  <cp:revision>6</cp:revision>
  <dcterms:created xsi:type="dcterms:W3CDTF">2018-03-05T05:12:30Z</dcterms:created>
  <dcterms:modified xsi:type="dcterms:W3CDTF">2018-03-05T05:57:35Z</dcterms:modified>
</cp:coreProperties>
</file>