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– класс для воспитателей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«Лилия из фольги»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Подготовила: 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МБДОУ «Белоярский ДС»</a:t>
            </a:r>
          </a:p>
        </p:txBody>
      </p:sp>
      <p:pic>
        <p:nvPicPr>
          <p:cNvPr id="2052" name="Picture 4" descr="C:\Users\Валентина\Desktop\s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30425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Изогнуть соединенные концами проволочки так, чтобы лепесток принял форму овала.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3924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Зафиксировать ее, обмотав кончик одной из проволочек вокруг остальных. </a:t>
            </a:r>
          </a:p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Изогнуть лепесток, придав  ему форму надутого ветром паруса</a:t>
            </a:r>
          </a:p>
          <a:p>
            <a:pPr marL="339725" indent="-339725" algn="l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Из оставшихся половинок</a:t>
            </a:r>
          </a:p>
          <a:p>
            <a:pPr marL="339725" indent="-339725" algn="l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Проволочек сплести еще 5</a:t>
            </a:r>
          </a:p>
          <a:p>
            <a:pPr marL="339725" indent="-339725" algn="l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лепестков.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664296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37112"/>
            <a:ext cx="2713037" cy="203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Тычинки</a:t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848872" cy="5328592"/>
          </a:xfrm>
        </p:spPr>
        <p:txBody>
          <a:bodyPr/>
          <a:lstStyle/>
          <a:p>
            <a:pPr marL="339725" indent="-339725" algn="l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Маленький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кусочек фольги скатать в  плотный шарик</a:t>
            </a:r>
          </a:p>
          <a:p>
            <a:pPr marL="339725" indent="-339725" algn="l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4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полоски разрезать поперек на 2 равные части.</a:t>
            </a: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Взять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половинку полоски и плотно обернуть шарик ее концом.</a:t>
            </a: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 algn="l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Свободный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 фольги сомкнуть поперек и скатать в проволочку.</a:t>
            </a: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 algn="l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7"/>
            <a:ext cx="2708275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2708275" cy="167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3"/>
            <a:ext cx="2374900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368151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Точно так же сделать остальные тычинки.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064896" cy="3793976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Собрать тычинки в пучок и обмотать кончик одной из них вокруг остальных.</a:t>
            </a:r>
          </a:p>
          <a:p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4249738" cy="318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ЛИСТЬЯ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08912" cy="4248472"/>
          </a:xfrm>
        </p:spPr>
        <p:txBody>
          <a:bodyPr>
            <a:normAutofit fontScale="92500" lnSpcReduction="20000"/>
          </a:bodyPr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Разрезать проволочки пополам. Расположить  половинки параллельно вплотную друг к другу и туго скрутить их кончики в жгут.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Обмотать конец одной из соединенных  проволочек вокруг остальных . Оставив свободными кончики длиной 2-3 см.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33734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Сборка цветка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992888" cy="4536504"/>
          </a:xfrm>
        </p:spPr>
        <p:txBody>
          <a:bodyPr/>
          <a:lstStyle/>
          <a:p>
            <a:pPr marL="339725" indent="-339725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Сначала нужно закрепить тычинки на конце стебля:</a:t>
            </a:r>
          </a:p>
          <a:p>
            <a:pPr marL="339725" indent="-339725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Взять приготовленный стебель и согнуть его конец крючком.</a:t>
            </a:r>
          </a:p>
          <a:p>
            <a:pPr marL="339725" indent="-339725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Просунуть крючок между тычинками пучка и плотно обмотать конец крючка вокруг стебля, образовав тугую петлю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76700"/>
            <a:ext cx="1728688" cy="2232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1656655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149080"/>
            <a:ext cx="1896938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симметрично расположить все лепестки вокруг тычинок и целой проволочкой туго примотайте лепестки к стеблю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Отрезать от рулона еще одну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полоску фольги шириной 3 см 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плотно обернуть ею чашечку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цветка так, чтобы скрыть витки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проволочки, соединяющей низ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лепестков.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330575" cy="318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2961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листья закрепить на стебле, туго  обмотав вокруг него их свободные кончики.</a:t>
            </a:r>
            <a:b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3865984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Слегка изогнуть листья, придав им более естественную форму.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3599879" cy="3167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714625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237626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необычным материалом в художественной деятельности – фольгой.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08912" cy="40873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1. Знакомство с фольгой, как материалом для поделок, приемами работы с ней, выполнение индивидуальных поделок по образцу и коллективной творческой работы.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2. Развитие мелкой моторики рук, внимания, воображения.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3.Воспитывать трудолюбие, аккуратность, усидчивость, самостоятельность.</a:t>
            </a: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926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– это маленький первооткрыватель, который постоянно растет, развивается, меняется, узнает новое и никогда не сидит на месте. Поэтому очень важно найти занятие, которое придется ему по душе и поможет, активно развиваться не только физически, но и эмоционально.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Начинать творить можно с самых малых лет. Что может быть веселее, чем мять фольгу или от души мазать краской по бумаге? Именно работа с фольгой развивают эстетическое восприятие, воображение, усидчивость, мелкую моторику и помогает познать окружающий мир в деталях.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Фольга – удивительный, на редкость пластичный материал, из неё можно создавать необычные поделки, своим блеском напоминающие ювелирные украшения! Ее можно складывать, как бумагу или скатывать в шарики и колбаски, как пластилин. Фольга держится без клея, а поделки из нее сверкают подобно елочным игрушкам. Кроме того, алюминиевая фольга очень устойчива к высокой температуре и влажности.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Фольгу лучше брать ту, что потоньше, так она будет легче скручиваться. Хорошо использовать конфетные фантики, которые нужны не только для того, чтобы поделка была цветной. Они пахнут шоколадом, напоминают о праздниках и игрушки из них неизменно радуют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Сама техника изготовления таких украшений из фольги довольно проста. Фольгу нарезают на полоски, и скручивают из них тонкие и гибкие проволочки или шарики, в зависимости от того, что хотят сделать.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изготовления цветка нам  понадобятся следующие инструменты и материалы: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Фольга.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Линейка.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5" name="Рисунок 4" descr="http://www.maam.ru/upload/blogs/detsad-64865-14043072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64807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Последовательность выполнения работы: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Изготавливаем основу для будущего цветка. Для этого берём фольгу, прикладываем линейку и аккуратно рвём фольгу, получая ровную полоску, шириной примерно 2,5 – 3 см.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ww.maam.ru/upload/blogs/detsad-64865-140430747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maam.ru/upload/blogs/detsad-64865-140430753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76873"/>
            <a:ext cx="25028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detsad-64865-1404307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6585" y="4365104"/>
            <a:ext cx="283083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Приготавливаем 5 таких равных по ширине и длине полосок.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4370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берём одну полоску и складываем её пополам продольно.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detsad-64865-14043076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5202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detsad-64865-14043077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Складываем подобным образом ещё 2 раза.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92888" cy="4442048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делаем вращательные движения пальцами обеих рук, напоминающие процесс прядения ниток из шерсти домашних животных нашими бабушками.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итоге должен получиться вот такой жгутик.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detsad-64865-1404307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3"/>
            <a:ext cx="288032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detsad-64865-14043079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3096344" cy="17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нтина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Лепестки</a:t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4536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Взять  проволочки для плетения и разрезать каждую из них пополам.</a:t>
            </a: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Разложить  половинки и туго скрутить их кончики в жгут.</a:t>
            </a:r>
          </a:p>
          <a:p>
            <a:pPr algn="l"/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3024188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5"/>
            <a:ext cx="3044825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2952750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403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 – класс для воспитателей</vt:lpstr>
      <vt:lpstr>  ЦЕЛЬ:</vt:lpstr>
      <vt:lpstr>ЗАДАЧИ:</vt:lpstr>
      <vt:lpstr>Ребенок – это маленький первооткрыватель, который постоянно растет, развивается, меняется, узнает новое и никогда не сидит на месте. Поэтому очень важно найти занятие, которое придется ему по душе и поможет, активно развиваться не только физически, но и эмоционально. Начинать творить можно с самых малых лет. Что может быть веселее, чем мять фольгу или от души мазать краской по бумаге? Именно работа с фольгой развивают эстетическое восприятие, воображение, усидчивость, мелкую моторику и помогает познать окружающий мир в деталях. Фольга – удивительный, на редкость пластичный материал, из неё можно создавать необычные поделки, своим блеском напоминающие ювелирные украшения! Ее можно складывать, как бумагу или скатывать в шарики и колбаски, как пластилин. Фольга держится без клея, а поделки из нее сверкают подобно елочным игрушкам. Кроме того, алюминиевая фольга очень устойчива к высокой температуре и влажности. Фольгу лучше брать ту, что потоньше, так она будет легче скручиваться. Хорошо использовать конфетные фантики, которые нужны не только для того, чтобы поделка была цветной. Они пахнут шоколадом, напоминают о праздниках и игрушки из них неизменно радуют детей. Сама техника изготовления таких украшений из фольги довольно проста. Фольгу нарезают на полоски, и скручивают из них тонкие и гибкие проволочки или шарики, в зависимости от того, что хотят сделать.  </vt:lpstr>
      <vt:lpstr>    Для изготовления цветка нам  понадобятся следующие инструменты и материалы: 1. Фольга.    2. Линейка. </vt:lpstr>
      <vt:lpstr>  Последовательность выполнения работы: Изготавливаем основу для будущего цветка. Для этого берём фольгу, прикладываем линейку и аккуратно рвём фольгу, получая ровную полоску, шириной примерно 2,5 – 3 см.  </vt:lpstr>
      <vt:lpstr>  Приготавливаем 5 таких равных по ширине и длине полосок. </vt:lpstr>
      <vt:lpstr>Складываем подобным образом ещё 2 раза. </vt:lpstr>
      <vt:lpstr> Лепестки </vt:lpstr>
      <vt:lpstr> Изогнуть соединенные концами проволочки так, чтобы лепесток принял форму овала.</vt:lpstr>
      <vt:lpstr>Тычинки </vt:lpstr>
      <vt:lpstr>Точно так же сделать остальные тычинки.</vt:lpstr>
      <vt:lpstr>ЛИСТЬЯ</vt:lpstr>
      <vt:lpstr>Сборка цветка</vt:lpstr>
      <vt:lpstr>Слайд 15</vt:lpstr>
      <vt:lpstr>Полученные листья закрепить на стебле, туго  обмотав вокруг него их свободные кончики.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 – класс для воспитателей</dc:title>
  <dc:creator>Валентина</dc:creator>
  <cp:lastModifiedBy>Валентина</cp:lastModifiedBy>
  <cp:revision>21</cp:revision>
  <dcterms:created xsi:type="dcterms:W3CDTF">2017-04-24T15:46:14Z</dcterms:created>
  <dcterms:modified xsi:type="dcterms:W3CDTF">2017-04-29T01:57:26Z</dcterms:modified>
</cp:coreProperties>
</file>