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1" r:id="rId4"/>
    <p:sldId id="269" r:id="rId5"/>
    <p:sldId id="268" r:id="rId6"/>
    <p:sldId id="267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2" y="-23281"/>
            <a:ext cx="9283562" cy="696267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45638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папа самый лучший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посвященный  Дню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Защитника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Отечества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средней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55776" y="4149080"/>
            <a:ext cx="4752528" cy="2304256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«Белоярский детский сад»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Курячих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2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611669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"/>
          <a:stretch/>
        </p:blipFill>
        <p:spPr>
          <a:xfrm>
            <a:off x="2195736" y="3894554"/>
            <a:ext cx="3124409" cy="2198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78" y="4676206"/>
            <a:ext cx="3445112" cy="1923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692960" cy="206160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поделок изготовленных совместно с родителями.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52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Развлекательно-игровая программа 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Дню Защитника Отечества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59070"/>
            <a:ext cx="3480386" cy="2610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7" t="3232" r="6364" b="21782"/>
          <a:stretch/>
        </p:blipFill>
        <p:spPr>
          <a:xfrm>
            <a:off x="1965365" y="1885642"/>
            <a:ext cx="3567535" cy="30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2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1" b="26869"/>
          <a:stretch/>
        </p:blipFill>
        <p:spPr>
          <a:xfrm>
            <a:off x="395536" y="548680"/>
            <a:ext cx="4383558" cy="2618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t="14449" r="12992" b="21598"/>
          <a:stretch/>
        </p:blipFill>
        <p:spPr>
          <a:xfrm>
            <a:off x="3995936" y="3429000"/>
            <a:ext cx="4857829" cy="310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2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5" y="332656"/>
            <a:ext cx="2880320" cy="24608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832648" cy="373042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участники проявили большую активность, подарили друг другу хорошее настроение, радость общения и улыбки, показали какие они ловкие, выносливые,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смелые.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Пап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дедушек ребята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поздравили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сувенирами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изготовленными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своими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1"/>
          <a:stretch/>
        </p:blipFill>
        <p:spPr>
          <a:xfrm>
            <a:off x="2483768" y="4653136"/>
            <a:ext cx="6480720" cy="182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2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Вид проекта: 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Комплексный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Информационно – творческий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Сроки проекта: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Краткосрочный 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Участники  проекта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·        Дети 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группы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·        Родители воспитанников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·       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2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4000" b="1" dirty="0"/>
              <a:t>Цель проекта: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Создание условий для организации просветительской, образовательной, физкультурно-оздоровительной, воспитательной и творческой </a:t>
            </a:r>
            <a:r>
              <a:rPr lang="ru-RU" sz="4000" dirty="0" smtClean="0"/>
              <a:t>   деятельности</a:t>
            </a:r>
            <a:r>
              <a:rPr lang="ru-RU" sz="4000" dirty="0"/>
              <a:t>; развитие </a:t>
            </a:r>
            <a:r>
              <a:rPr lang="ru-RU" sz="4000" dirty="0" smtClean="0"/>
              <a:t> познавательного </a:t>
            </a:r>
            <a:r>
              <a:rPr lang="ru-RU" sz="4000" dirty="0"/>
              <a:t>интереса  всех участников проекта.</a:t>
            </a:r>
            <a:br>
              <a:rPr lang="ru-RU" sz="4000" dirty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2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·        Воспитывать патриотические чувства, интерес к истории и традициям своей Родины;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·        Воспитывать чувства любви и уважения к папе, дедушке;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·        Формировать первичные гендерные представления  (воспитать в мальчиках стремление быть сильными, смелыми, стать защитниками Родины);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·        Формировать умение с помощью  воспитателя рассказывать об изображённом на картине; способствовать развитию речи, как средство общения;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·        Формировать начальные представления о здоровом образе жизни через двигательную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     Поощрять посильное участие детей в подготовке стенгазеты;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·        Создание условий для детского творчества;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2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530626"/>
          </a:xfrm>
        </p:spPr>
        <p:txBody>
          <a:bodyPr>
            <a:normAutofit/>
          </a:bodyPr>
          <a:lstStyle/>
          <a:p>
            <a:r>
              <a:rPr lang="ru-RU" sz="3200" b="1" dirty="0"/>
              <a:t>Предполагаемый результат: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Проявление интереса к празднику </a:t>
            </a:r>
            <a:r>
              <a:rPr lang="ru-RU" sz="3200" dirty="0" smtClean="0"/>
              <a:t>Дню </a:t>
            </a:r>
            <a:r>
              <a:rPr lang="ru-RU" sz="3200" dirty="0" smtClean="0"/>
              <a:t>Защитника </a:t>
            </a:r>
            <a:r>
              <a:rPr lang="ru-RU" sz="3200" dirty="0" smtClean="0"/>
              <a:t>Отечества;</a:t>
            </a: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Формирование у детей любви и уважения к родным </a:t>
            </a:r>
            <a:r>
              <a:rPr lang="ru-RU" sz="3200" dirty="0" smtClean="0"/>
              <a:t>людям.</a:t>
            </a:r>
            <a:br>
              <a:rPr lang="ru-RU" sz="3200" dirty="0" smtClean="0"/>
            </a:br>
            <a:r>
              <a:rPr lang="ru-RU" sz="3200" b="1" dirty="0" smtClean="0"/>
              <a:t>Этапы </a:t>
            </a:r>
            <a:r>
              <a:rPr lang="ru-RU" sz="3200" b="1" dirty="0"/>
              <a:t>проекта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      I этап - подготовительный.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smtClean="0"/>
              <a:t>            II </a:t>
            </a:r>
            <a:r>
              <a:rPr lang="ru-RU" sz="3200" dirty="0"/>
              <a:t>этап - совместная деятельность детей, родителей, </a:t>
            </a:r>
            <a:r>
              <a:rPr lang="ru-RU" sz="3200" dirty="0" smtClean="0"/>
              <a:t>педагогов.</a:t>
            </a:r>
            <a:br>
              <a:rPr lang="ru-RU" sz="3200" dirty="0" smtClean="0"/>
            </a:br>
            <a:r>
              <a:rPr lang="ru-RU" sz="3200" dirty="0" smtClean="0"/>
              <a:t>                III </a:t>
            </a:r>
            <a:r>
              <a:rPr lang="ru-RU" sz="3200" dirty="0"/>
              <a:t>этап - заключительный (результат).</a:t>
            </a:r>
            <a:br>
              <a:rPr lang="ru-RU" sz="3200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2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662473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1этап: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Подготовительный: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беседы с родителями.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Обозначение актуальности и темы будущего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Постановка цели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задач.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с методическим материалом, литературой по данной теме.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этап: Реализационный: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с детьми бесед о празднике «Защитники Отечества».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подвижных, дидактических игр.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Чтение стихотворения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«Кораблик», «Самолет».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Рассматривание иллюстраций с видом транспорта.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Загадывание загадок.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Изготовление поделок «Подарок для папы своими руками»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этап: Итоговый: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Оформление стенгазеты: «Мой папа самый лучший!», совместная деятельность детей, родителей,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педагогов,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работ.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Развлекательно-игровая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к Дню Защитника Отечества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2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49" y="4653136"/>
            <a:ext cx="3173876" cy="17718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Изготовление поделок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096344" cy="1728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35001"/>
            <a:ext cx="2952328" cy="1648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3207189"/>
            <a:ext cx="2977097" cy="16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59" y="4005064"/>
            <a:ext cx="4270958" cy="2384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14" y="1055151"/>
            <a:ext cx="3501354" cy="1954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45" y="1055151"/>
            <a:ext cx="3501355" cy="19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Стенгазета «Мой папа самый лучший»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7"/>
          <a:stretch/>
        </p:blipFill>
        <p:spPr>
          <a:xfrm>
            <a:off x="611561" y="1465062"/>
            <a:ext cx="2688346" cy="1675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3"/>
          <a:stretch/>
        </p:blipFill>
        <p:spPr>
          <a:xfrm>
            <a:off x="3491880" y="2571831"/>
            <a:ext cx="2837231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0"/>
          <a:stretch/>
        </p:blipFill>
        <p:spPr>
          <a:xfrm>
            <a:off x="5606706" y="4606489"/>
            <a:ext cx="3058783" cy="1872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93818"/>
            <a:ext cx="2520280" cy="27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5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81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«Мой папа самый лучший»  Проект, посвященный  Дню Защитника Отечества  в средней  группе </vt:lpstr>
      <vt:lpstr>Вид проекта: Комплексный Тип проекта: Информационно – творческий Сроки проекта: Краткосрочный  Участники  проекта ·        Дети  средней группы ·        Родители воспитанников ·        Воспитатель </vt:lpstr>
      <vt:lpstr>Цель проекта: Создание условий для организации просветительской, образовательной, физкультурно-оздоровительной, воспитательной и творческой    деятельности; развитие  познавательного интереса  всех участников проекта. </vt:lpstr>
      <vt:lpstr>Задачи проекта: ·        Воспитывать патриотические чувства, интерес к истории и традициям своей Родины; ·        Воспитывать чувства любви и уважения к папе, дедушке; ·        Формировать первичные гендерные представления  (воспитать в мальчиках стремление быть сильными, смелыми, стать защитниками Родины); ·        Формировать умение с помощью  воспитателя рассказывать об изображённом на картине; способствовать развитию речи, как средство общения; ·        Формировать начальные представления о здоровом образе жизни через двигательную активность; ·      ·        Поощрять посильное участие детей в подготовке стенгазеты; ·        Создание условий для детского творчества;   </vt:lpstr>
      <vt:lpstr>Предполагаемый результат: Проявление интереса к празднику Дню Защитника Отечества;  Формирование у детей любви и уважения к родным людям. Этапы проекта        I этап - подготовительный.              II этап - совместная деятельность детей, родителей, педагогов.                 III этап - заключительный (результат). </vt:lpstr>
      <vt:lpstr>1этап: Подготовительный:   Проведения беседы с родителями. Обозначение актуальности и темы будущего проекта. Постановка цели и задач. Работа с методическим материалом, литературой по данной теме. 2 этап: Реализационный: Проведение с детьми бесед о празднике «Защитники Отечества». Проведение подвижных, дидактических игр. Чтение стихотворения А. Барто «Кораблик», «Самолет». Рассматривание иллюстраций с видом транспорта. Загадывание загадок. Изготовление поделок «Подарок для папы своими руками»  3 этап: Итоговый: Оформление стенгазеты: «Мой папа самый лучший!», совместная деятельность детей, родителей, педагогов, выставка работ.                Развлекательно-игровая программа к Дню Защитника Отечества </vt:lpstr>
      <vt:lpstr>Изготовление поделок</vt:lpstr>
      <vt:lpstr>Презентация PowerPoint</vt:lpstr>
      <vt:lpstr>Стенгазета «Мой папа самый лучший»</vt:lpstr>
      <vt:lpstr>Выставка поделок изготовленных совместно с родителями.</vt:lpstr>
      <vt:lpstr>Развлекательно-игровая программа к Дню Защитника Отечества</vt:lpstr>
      <vt:lpstr>Презентация PowerPoint</vt:lpstr>
      <vt:lpstr>Все участники проявили большую активность, подарили друг другу хорошее настроение, радость общения и улыбки, показали какие они ловкие, выносливые, смелые. Пап и дедушек ребята поздравили  сувенирами, изготовленными своими  руками.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25</cp:revision>
  <dcterms:created xsi:type="dcterms:W3CDTF">2018-02-24T13:10:02Z</dcterms:created>
  <dcterms:modified xsi:type="dcterms:W3CDTF">2018-02-24T15:14:23Z</dcterms:modified>
</cp:coreProperties>
</file>