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3" r:id="rId4"/>
    <p:sldId id="262" r:id="rId5"/>
    <p:sldId id="267" r:id="rId6"/>
    <p:sldId id="270" r:id="rId7"/>
    <p:sldId id="266" r:id="rId8"/>
    <p:sldId id="265" r:id="rId9"/>
    <p:sldId id="264" r:id="rId10"/>
    <p:sldId id="269" r:id="rId11"/>
    <p:sldId id="268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14.03.2018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6480720" cy="223224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КРАТКОСРОЧНЫЙ ТВОРЧЕСКИЙ ПРОЕКТ</a:t>
            </a:r>
            <a:b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В СРЕДНЕЙ ГРУППЕ</a:t>
            </a:r>
            <a:b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2"/>
                </a:solidFill>
              </a:rPr>
              <a:t>«МАМА – СОЛНЫШКОМОЕ»    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581128"/>
            <a:ext cx="4824536" cy="10801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ПОДГОТОВИЛИ ВОСПИТАТЕЛИ  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МБДОУ БЕЛОЯРСКИЙ ДЕТСКИЙ САД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Курячих</a:t>
            </a:r>
            <a:r>
              <a:rPr lang="ru-RU" dirty="0" smtClean="0">
                <a:solidFill>
                  <a:schemeClr val="tx1"/>
                </a:solidFill>
              </a:rPr>
              <a:t> Е.Н.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Ковалева А.В.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Март 2018 год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556792"/>
            <a:ext cx="6229320" cy="64807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Рисование «Портрет моей мамы»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449139"/>
            <a:ext cx="2736304" cy="15275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149080"/>
            <a:ext cx="2664296" cy="148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628800"/>
            <a:ext cx="5976664" cy="8640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Коллективная работа по оформлению стенгазеты </a:t>
            </a:r>
            <a:r>
              <a:rPr lang="ru-RU" sz="2000" dirty="0" smtClean="0">
                <a:solidFill>
                  <a:schemeClr val="accent2"/>
                </a:solidFill>
              </a:rPr>
              <a:t>«Нарисую солнышко ….»</a:t>
            </a:r>
            <a:endParaRPr lang="ru-RU" sz="2000" dirty="0">
              <a:solidFill>
                <a:schemeClr val="accent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881312"/>
            <a:ext cx="4248472" cy="237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5760640" cy="5040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Выставка рисунков и стенгазеты.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186862"/>
            <a:ext cx="4824536" cy="361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4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6264696" cy="100811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Совместный праздник с родителями 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2"/>
                </a:solidFill>
              </a:rPr>
              <a:t>«Мама солнышко мое»</a:t>
            </a:r>
            <a:endParaRPr lang="ru-RU" sz="2000" dirty="0">
              <a:solidFill>
                <a:schemeClr val="accent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322" y="2564904"/>
            <a:ext cx="432048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49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53958"/>
            <a:ext cx="489654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49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476672"/>
            <a:ext cx="6805384" cy="6048672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accent2"/>
                </a:solidFill>
              </a:rPr>
              <a:t>Этот проект значим для всех его участников:</a:t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Дети: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получили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новые знания о происхождении праздника,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узнали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много новых произведений о самом близком для себя человеке - МАМЕ,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научились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составлять рассказы описательного характера о своей маме,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порадовали своих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мам творческими успехами,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получили радость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от совместно проведённого праздника.</a:t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Педагоги: продолжение освоения метода проектирования – метод организации насыщенной детской деятельности, который дает возможность расширять образовательное пространство, придать ему новые формы, эффективно развивать творческое и познавательное мышление дошкольников. Реализуют задачу взаимодействия с родителями в совместной деятельности.</a:t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Родители: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получили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новые знания, умения,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проведения творческого  времени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со своим ребёнком при реализации проектной деятельности,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получили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подарки от своих детей, которые они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создали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своими руками.</a:t>
            </a:r>
          </a:p>
        </p:txBody>
      </p:sp>
    </p:spTree>
    <p:extLst>
      <p:ext uri="{BB962C8B-B14F-4D97-AF65-F5344CB8AC3E}">
        <p14:creationId xmlns:p14="http://schemas.microsoft.com/office/powerpoint/2010/main" val="3048649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12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556792"/>
            <a:ext cx="7560840" cy="3960440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Вид проекта: групповой, краткосрочный.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Тип проекта: информационный, творческий.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Участники проекта: воспитатели, дети средней группы, их родители.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Место проведения: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МБДОУ «Белоярский детский сад»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Сроки проведения: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20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февраля –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6марта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628800"/>
            <a:ext cx="6949400" cy="4032448"/>
          </a:xfrm>
        </p:spPr>
        <p:txBody>
          <a:bodyPr>
            <a:normAutofit fontScale="90000"/>
          </a:bodyPr>
          <a:lstStyle/>
          <a:p>
            <a:r>
              <a:rPr lang="ru-RU" sz="2200" dirty="0">
                <a:solidFill>
                  <a:schemeClr val="accent2"/>
                </a:solidFill>
              </a:rPr>
              <a:t>Актуальность проблемы:</a:t>
            </a:r>
            <a:br>
              <a:rPr lang="ru-RU" sz="2200" dirty="0">
                <a:solidFill>
                  <a:schemeClr val="accent2"/>
                </a:solidFill>
              </a:rPr>
            </a:br>
            <a:r>
              <a:rPr lang="ru-RU" sz="22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2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Мы привыкли принимать существующие праздники как само собой полагающееся, раз есть праздник, значит, нужно его отмечать, поздравлять, дарить подарки. При подготовке детей к празднику возник вопрос: «Откуда пришёл праздник? Почему именно 8 Марта?». Возникла идея провести подготовку к празднику в ходе осуществления проекта «8 Марта – международный женский день», познакомить детей с историей возникновения праздника и подготовить с детьми для милых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мамочек и бабушек праздник и изготовить подарки своими руками.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87423"/>
            <a:ext cx="7956376" cy="59046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2"/>
                </a:solidFill>
              </a:rPr>
              <a:t>Цель </a:t>
            </a:r>
            <a:r>
              <a:rPr lang="ru-RU" sz="2000" dirty="0">
                <a:solidFill>
                  <a:schemeClr val="accent2"/>
                </a:solidFill>
              </a:rPr>
              <a:t>проекта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: Расширение знаний детей о возникновении праздника 8 Марта, углубление знаний детей о роли мамы в жизни.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2"/>
                </a:solidFill>
              </a:rPr>
              <a:t>Задачи </a:t>
            </a:r>
            <a:r>
              <a:rPr lang="ru-RU" sz="2000" dirty="0">
                <a:solidFill>
                  <a:schemeClr val="accent2"/>
                </a:solidFill>
              </a:rPr>
              <a:t>проекта:</a:t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Познакомить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детей с историей возникновения праздника 8 Марта.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Учить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детей анализировать произведения о мамах.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Развивать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грамотную речь, при составлении описательного характера о мамах.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Вызывать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желание детей изображать в рисунке красивые цветы для мамы.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Вызывать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желание детей создавать подарки к празднику своими руками.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Развитие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мелкой моторики.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6805384" cy="4464496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accent2"/>
                </a:solidFill>
              </a:rPr>
              <a:t>Подготовительный этап:</a:t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2000" dirty="0">
                <a:solidFill>
                  <a:schemeClr val="accent2"/>
                </a:solidFill>
              </a:rPr>
              <a:t/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Определение целей и задач проектной деятельности.</a:t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Разработка стратегии реализации проекта</a:t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Составление плана основного этапа</a:t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Подбор литературных произведений о маме</a:t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3">
                    <a:lumMod val="50000"/>
                  </a:schemeClr>
                </a:solidFill>
              </a:rPr>
              <a:t>Подбор материала по теме «История возникновения праздника»</a:t>
            </a:r>
            <a:br>
              <a:rPr lang="ru-RU" sz="2000" dirty="0">
                <a:solidFill>
                  <a:schemeClr val="accent3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2920" y="1052736"/>
            <a:ext cx="6877392" cy="5688632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accent2"/>
                </a:solidFill>
              </a:rPr>
              <a:t>Основной этап:</a:t>
            </a:r>
            <a:br>
              <a:rPr lang="ru-RU" sz="1800" dirty="0">
                <a:solidFill>
                  <a:schemeClr val="accent2"/>
                </a:solidFill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Рассматривание фотографий мам</a:t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Знакомство с историей возникновения праздника</a:t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Рассматривание книг о мамах</a:t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Чтение произведения с дальнейшим анализом </a:t>
            </a:r>
            <a:r>
              <a:rPr lang="ru-RU" sz="1800" dirty="0" err="1">
                <a:solidFill>
                  <a:schemeClr val="accent4">
                    <a:lumMod val="50000"/>
                  </a:schemeClr>
                </a:solidFill>
              </a:rPr>
              <a:t>С.Тетерин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 стихи для детей «Будет мама очень рада», Моя любимая мама (стихи и рассказы), стихи о маме «Ты на свете лучше всех», «Моя мама лучше всех»</a:t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Консультация для родителей «История возникновения праздника 8 Марта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</a:rPr>
              <a:t>»</a:t>
            </a: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Составление описательных рассказов «Моя Мама»</a:t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4">
                    <a:lumMod val="50000"/>
                  </a:schemeClr>
                </a:solidFill>
              </a:rPr>
              <a:t>Изготовление поздравительной открытки и подарка.</a:t>
            </a:r>
          </a:p>
        </p:txBody>
      </p:sp>
    </p:spTree>
    <p:extLst>
      <p:ext uri="{BB962C8B-B14F-4D97-AF65-F5344CB8AC3E}">
        <p14:creationId xmlns:p14="http://schemas.microsoft.com/office/powerpoint/2010/main" val="35645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2920" y="1412776"/>
            <a:ext cx="6733376" cy="4392488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accent2"/>
                </a:solidFill>
              </a:rPr>
              <a:t>Заключительный этап: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Оформление выставки рисунков детей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«Портрет моей мамы»</a:t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Оформления стенгазеты «Нарисую солнышко…..»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Проведение совместного праздника с родителями «Мама солнышко мое».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0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24744"/>
            <a:ext cx="6661368" cy="525658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accent2"/>
                </a:solidFill>
              </a:rPr>
              <a:t>Предполагаемый результат проекта:</a:t>
            </a:r>
            <a:br>
              <a:rPr lang="ru-RU" sz="2000" dirty="0">
                <a:solidFill>
                  <a:schemeClr val="accent2"/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Построение грамматически правильной речи при составлении описательных рассказов.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Результативное взаимодействие с родителями.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Проведение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совместного праздника с родителями «Мама – солнышко мое».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Коллективная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работа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«Букет для милой мамы и бабушки» Открытки для мамочки и бабушки.</a:t>
            </a:r>
            <a:br>
              <a:rPr lang="ru-RU" sz="2000" dirty="0">
                <a:solidFill>
                  <a:schemeClr val="accent4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8" t="21092" r="11091" b="21090"/>
          <a:stretch/>
        </p:blipFill>
        <p:spPr>
          <a:xfrm>
            <a:off x="10585" y="20246"/>
            <a:ext cx="9144000" cy="683775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7560840" cy="79208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Изготовление открыток для мам и бабушек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358" y="2343635"/>
            <a:ext cx="2925291" cy="16330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077072"/>
            <a:ext cx="2921871" cy="163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364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91</TotalTime>
  <Words>79</Words>
  <Application>Microsoft Office PowerPoint</Application>
  <PresentationFormat>Экран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КРАТКОСРОЧНЫЙ ТВОРЧЕСКИЙ ПРОЕКТ В СРЕДНЕЙ ГРУППЕ «МАМА – СОЛНЫШКОМОЕ»    </vt:lpstr>
      <vt:lpstr>Вид проекта: групповой, краткосрочный.  Тип проекта: информационный, творческий.  Участники проекта: воспитатели, дети средней группы, их родители.  Место проведения: МБДОУ «Белоярский детский сад»  Сроки проведения: 20 февраля – 6марта.</vt:lpstr>
      <vt:lpstr>Актуальность проблемы:  Мы привыкли принимать существующие праздники как само собой полагающееся, раз есть праздник, значит, нужно его отмечать, поздравлять, дарить подарки. При подготовке детей к празднику возник вопрос: «Откуда пришёл праздник? Почему именно 8 Марта?». Возникла идея провести подготовку к празднику в ходе осуществления проекта «8 Марта – международный женский день», познакомить детей с историей возникновения праздника и подготовить с детьми для милых мамочек и бабушек праздник и изготовить подарки своими руками.</vt:lpstr>
      <vt:lpstr>  Цель проекта: Расширение знаний детей о возникновении праздника 8 Марта, углубление знаний детей о роли мамы в жизни.  Задачи проекта: Познакомить детей с историей возникновения праздника 8 Марта. Учить детей анализировать произведения о мамах. Развивать грамотную речь, при составлении описательного характера о мамах. Вызывать желание детей изображать в рисунке красивые цветы для мамы. Вызывать желание детей создавать подарки к празднику своими руками. Развитие мелкой моторики. </vt:lpstr>
      <vt:lpstr>Подготовительный этап:  Определение целей и задач проектной деятельности.  Разработка стратегии реализации проекта  Составление плана основного этапа  Подбор литературных произведений о маме  Подбор материала по теме «История возникновения праздника» </vt:lpstr>
      <vt:lpstr>Основной этап:  Рассматривание фотографий мам  Знакомство с историей возникновения праздника  Рассматривание книг о мамах  Чтение произведения с дальнейшим анализом С.Тетерин стихи для детей «Будет мама очень рада», Моя любимая мама (стихи и рассказы), стихи о маме «Ты на свете лучше всех», «Моя мама лучше всех»  Консультация для родителей «История возникновения праздника 8 Марта»  Составление описательных рассказов «Моя Мама»  Изготовление поздравительной открытки и подарка.</vt:lpstr>
      <vt:lpstr>Заключительный этап:  Оформление выставки рисунков детей «Портрет моей мамы»  Оформления стенгазеты «Нарисую солнышко…..»  Проведение совместного праздника с родителями «Мама солнышко мое».   </vt:lpstr>
      <vt:lpstr>Предполагаемый результат проекта:  Построение грамматически правильной речи при составлении описательных рассказов.  Результативное взаимодействие с родителями.  Проведение совместного праздника с родителями «Мама – солнышко мое».  Коллективная работа «Букет для милой мамы и бабушки» Открытки для мамочки и бабушки. </vt:lpstr>
      <vt:lpstr>Изготовление открыток для мам и бабушек</vt:lpstr>
      <vt:lpstr>Рисование «Портрет моей мамы»</vt:lpstr>
      <vt:lpstr>Коллективная работа по оформлению стенгазеты «Нарисую солнышко ….»</vt:lpstr>
      <vt:lpstr>Выставка рисунков и стенгазеты.</vt:lpstr>
      <vt:lpstr>Совместный праздник с родителями  «Мама солнышко мое»</vt:lpstr>
      <vt:lpstr>Презентация PowerPoint</vt:lpstr>
      <vt:lpstr>Этот проект значим для всех его участников:  Дети: получили новые знания о происхождении праздника, узнали много новых произведений о самом близком для себя человеке - МАМЕ, научились составлять рассказы описательного характера о своей маме, порадовали своих мам творческими успехами, получили радость от совместно проведённого праздника.  Педагоги: продолжение освоения метода проектирования – метод организации насыщенной детской деятельности, который дает возможность расширять образовательное пространство, придать ему новые формы, эффективно развивать творческое и познавательное мышление дошкольников. Реализуют задачу взаимодействия с родителями в совместной деятельности.  Родители: получили новые знания, умения, проведения творческого  времени со своим ребёнком при реализации проектной деятельности, получили подарки от своих детей, которые они создали своими руками.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35</cp:revision>
  <dcterms:created xsi:type="dcterms:W3CDTF">2018-03-06T15:23:55Z</dcterms:created>
  <dcterms:modified xsi:type="dcterms:W3CDTF">2018-03-14T08:48:11Z</dcterms:modified>
</cp:coreProperties>
</file>