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61" r:id="rId2"/>
    <p:sldId id="275" r:id="rId3"/>
    <p:sldId id="276" r:id="rId4"/>
    <p:sldId id="256" r:id="rId5"/>
    <p:sldId id="264" r:id="rId6"/>
    <p:sldId id="259" r:id="rId7"/>
    <p:sldId id="266" r:id="rId8"/>
    <p:sldId id="265" r:id="rId9"/>
    <p:sldId id="258" r:id="rId10"/>
    <p:sldId id="262" r:id="rId11"/>
    <p:sldId id="269" r:id="rId12"/>
    <p:sldId id="277" r:id="rId13"/>
    <p:sldId id="270" r:id="rId14"/>
    <p:sldId id="267" r:id="rId15"/>
    <p:sldId id="268" r:id="rId16"/>
    <p:sldId id="271" r:id="rId17"/>
    <p:sldId id="272" r:id="rId18"/>
    <p:sldId id="263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D9C0-E8A5-4893-B986-35B94C373714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D37D-1714-4D63-8130-31871B607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3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D37D-1714-4D63-8130-31871B6076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7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rschool.lbihost.ru/dosh-obr/73-aktsii-v-dou" TargetMode="External"/><Relationship Id="rId2" Type="http://schemas.openxmlformats.org/officeDocument/2006/relationships/hyperlink" Target="http://yandex.ru/clck/jsredir?from=yandex.ru;search/;web;;&amp;text=&amp;etext=1240.XnFq3LRMdw-3_gHdGNporlUvUvnb5yD43Z8VLpIIou7VV0Bz_GIJoJ7YaPvQOBGXhIpBtDs5rfKmK8l6maS3zwdFf8BXFupZA7RGUm_vEYU.d07a0dfcd7a9386a2117f980f744c4313323c12b&amp;uuid=&amp;state=PEtFfuTeVD4jaxywoSUvtJXex15Wcbo_We_yMLPZpl0UpxGQR96d2cZoW08Wbb_m&amp;data=UlNrNmk5WktYejR0eWJFYk1LdmtxaHAtLVptd3pFTERDRzY0UTVhWC1GTVFva0ZrdEYwdHUyNkZ6TUI2QTBZNFVOMzB2MU1leDVobjNCM2hfTV9EallvTm8yMWI2ZmNHZXd1R19XeVZlUkE&amp;b64e=2&amp;sign=a2929046e8167a1313875f2a13882ae7&amp;keyno=0&amp;cst=AiuY0DBWFJ7q0qcCggtsKWDogyFe1LKs_1AMliTiLU4UY6T_clW3bhO-sHeJqbkwnv6gBqcS3yxIaRDeqb9kS9yR6VtSfeRz66pLk6p1U1zCB3oLV90Pyukl6bUaBYqfv_NMhM983cpWBlLbzwILnMXqvmrRpK4CQo_Y4f2ehShEuvumzThnGTSSEwthHvq6CGtTZnPAfccrvtz1cdS_CnfiO-XFW61qu65y0zFxQyhP9P6D5KQvoj2pi70gqsugq89xVzT10JtY41diKA48S8UCPQXAkKQ1PN1YWIyBA3w&amp;ref=orjY4mGPRjk5boDnW0uvlrrd71vZw9kpnrmMtR5mlszvwvSrLZfY3o7tKnyboDWMu4yyB-NIt8hEWbuxYEyPLdVxx-6ihC2OX13dXYQkgEWgBOWPVyLiQbSvT_CsZesCv_I2LTqDJ7T1fThhIHtAG8uC31_IFCJila83x8NZcMT6rbBMVYa03SVQmTqQW_MqwflEb1mP5sNr69pRLZjXnURA1UzVUZsMQlHQYlvOcfN8fTmNB6ltnFW7ZHcjxZ51Mz5XcL48HASjJpJAo5yzIDgvYp_mNspG_e2mW2HUZCM3RBzbvNw3H023Zc9NZ1xWmJXGnLY2Dv0kVVi7mzmwQ_zR7CFRPdpAIjO5BS0-L-m8Dy-fy1FnIiDEAuL3q4tY9Pgh4m4C7XQgjDjjxAhZHeCFi4_DV3eTd-eh1H0vJA6vjLjlqy5i8zvd5DBi12Ux6CAwNooG_hHEztbPXJoTRSonZovj6d6np-eyDgcgoJ13fHztR35he4OW6H7I8Ekb8JMkm_9lhre1BtlFXRWIhA&amp;l10n=ru&amp;cts=1479186851330&amp;mc=5.7887857320838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2" y="661988"/>
            <a:ext cx="8964488" cy="925512"/>
          </a:xfrm>
        </p:spPr>
        <p:txBody>
          <a:bodyPr/>
          <a:lstStyle/>
          <a:p>
            <a:r>
              <a:rPr lang="ru-RU" dirty="0" smtClean="0"/>
              <a:t>    ФОРМА </a:t>
            </a:r>
            <a:r>
              <a:rPr lang="ru-RU" dirty="0"/>
              <a:t>ВЗАИМОДЕЙСТВИЯ ДОО </a:t>
            </a:r>
            <a:br>
              <a:rPr lang="ru-RU" dirty="0"/>
            </a:br>
            <a:r>
              <a:rPr lang="ru-RU" dirty="0"/>
              <a:t>                С СЕМЬЕЙ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809749"/>
            <a:ext cx="5364088" cy="4868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   АКЦИЯ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buNone/>
            </a:pPr>
            <a:endParaRPr lang="ru-RU" sz="1400" b="1" i="1" dirty="0">
              <a:solidFill>
                <a:srgbClr val="66822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 smtClean="0">
              <a:solidFill>
                <a:srgbClr val="66822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>
              <a:solidFill>
                <a:srgbClr val="66822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Автор: </a:t>
            </a:r>
            <a:r>
              <a:rPr lang="ru-RU" sz="1400" b="1" i="1" dirty="0" err="1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Курячих</a:t>
            </a: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 воспитатель</a:t>
            </a:r>
            <a:b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400" b="1" i="1" dirty="0" smtClean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«Белоярский детский сад» </a:t>
            </a:r>
            <a:b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400" b="1" i="1" dirty="0" err="1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Ачинский</a:t>
            </a: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с.Белый Яр </a:t>
            </a:r>
            <a:b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400" b="1" i="1" dirty="0" smtClean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6E8"/>
              </a:clrFrom>
              <a:clrTo>
                <a:srgbClr val="FCF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24744"/>
            <a:ext cx="5534025" cy="555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CF6E8"/>
              </a:clrFrom>
              <a:clrTo>
                <a:srgbClr val="FCF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415" y="1111979"/>
            <a:ext cx="55340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B3E8F0"/>
              </a:clrFrom>
              <a:clrTo>
                <a:srgbClr val="B3E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9" y="0"/>
            <a:ext cx="92788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125113" cy="924475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Акция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«Безопасность дорожного движения»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30689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i="1" dirty="0">
                <a:solidFill>
                  <a:schemeClr val="tx2">
                    <a:lumMod val="50000"/>
                  </a:schemeClr>
                </a:solidFill>
              </a:rPr>
              <a:t>Цель акции</a:t>
            </a:r>
            <a:r>
              <a:rPr lang="ru-RU" sz="56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56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П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ропаганда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правил дорожного движения среди детей и населения;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Предупреждение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дорожно-транспортного травматизма;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О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беспечение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безопасности 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детей.</a:t>
            </a:r>
          </a:p>
          <a:p>
            <a:pPr marL="0" indent="0">
              <a:buNone/>
            </a:pPr>
            <a:endParaRPr lang="ru-RU" sz="5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Закрепить у детей навыки безопасного, культурного поведения на дорогах.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Провести массово-разъяснительную работу по пропаганде правил дорожного движения среди населения с использованием технических средств пропаганды.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Способствовать преемственности детского сада со школой.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Вовлекать родителей в </a:t>
            </a:r>
            <a:r>
              <a:rPr lang="ru-RU" sz="5600" dirty="0" err="1">
                <a:solidFill>
                  <a:schemeClr val="tx2">
                    <a:lumMod val="50000"/>
                  </a:schemeClr>
                </a:solidFill>
              </a:rPr>
              <a:t>воспитательно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-образовательный процесс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Формы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реализации акции: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Р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азукрашивание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детьми листовок «Пристегни самое дорогое!»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П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овторение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правил дорожного движения с детьми в группе;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Р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азучивание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стихотворений о ПДД;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Ч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тение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художественной литературы (Серия рассказов из книги А. Дорохова «Зеленый! Желтый! Красный!», С. Волков «Про правила дорожного движения», стихотворения С. Маршака «Милиционер», «Светофор»; С. Михалков «Шагая осторожно», «светофор»; Я. </a:t>
            </a:r>
            <a:r>
              <a:rPr lang="ru-RU" sz="5600" dirty="0" err="1">
                <a:solidFill>
                  <a:schemeClr val="tx2">
                    <a:lumMod val="50000"/>
                  </a:schemeClr>
                </a:solidFill>
              </a:rPr>
              <a:t>Пишумов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 «У любого перекрестка», «Регулировщик»; В. Кожевников «Светофор», В. </a:t>
            </a:r>
            <a:r>
              <a:rPr lang="ru-RU" sz="5600" dirty="0" err="1">
                <a:solidFill>
                  <a:schemeClr val="tx2">
                    <a:lumMod val="50000"/>
                  </a:schemeClr>
                </a:solidFill>
              </a:rPr>
              <a:t>Семерин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 «Запрещается-разрешается» и др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ru-RU" sz="56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Изготовление детьми с родителями дидактических игр для развивающейся предметно пространственной </a:t>
            </a: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2">
                    <a:lumMod val="50000"/>
                  </a:schemeClr>
                </a:solidFill>
              </a:rPr>
              <a:t>Совместное мероприятие с родителями «</a:t>
            </a:r>
            <a:r>
              <a:rPr lang="ru-RU" sz="5600" smtClean="0">
                <a:solidFill>
                  <a:schemeClr val="tx2">
                    <a:lumMod val="50000"/>
                  </a:schemeClr>
                </a:solidFill>
              </a:rPr>
              <a:t>Берегись автомобиль»</a:t>
            </a:r>
            <a:endParaRPr lang="ru-RU" sz="5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3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0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274.JPG"/>
          <p:cNvPicPr>
            <a:picLocks noChangeAspect="1"/>
          </p:cNvPicPr>
          <p:nvPr/>
        </p:nvPicPr>
        <p:blipFill>
          <a:blip r:embed="rId2" cstate="print"/>
          <a:srcRect l="5468" t="10416" r="35938" b="29166"/>
          <a:stretch>
            <a:fillRect/>
          </a:stretch>
        </p:blipFill>
        <p:spPr>
          <a:xfrm>
            <a:off x="642910" y="357166"/>
            <a:ext cx="3714775" cy="2786058"/>
          </a:xfrm>
          <a:prstGeom prst="rect">
            <a:avLst/>
          </a:prstGeom>
        </p:spPr>
      </p:pic>
      <p:pic>
        <p:nvPicPr>
          <p:cNvPr id="4" name="Рисунок 3" descr="SAM_0288.JPG"/>
          <p:cNvPicPr>
            <a:picLocks noChangeAspect="1"/>
          </p:cNvPicPr>
          <p:nvPr/>
        </p:nvPicPr>
        <p:blipFill>
          <a:blip r:embed="rId3" cstate="print"/>
          <a:srcRect l="36719" r="5468" b="29166"/>
          <a:stretch>
            <a:fillRect/>
          </a:stretch>
        </p:blipFill>
        <p:spPr>
          <a:xfrm>
            <a:off x="4357686" y="357166"/>
            <a:ext cx="4071966" cy="2786058"/>
          </a:xfrm>
          <a:prstGeom prst="rect">
            <a:avLst/>
          </a:prstGeom>
        </p:spPr>
      </p:pic>
      <p:pic>
        <p:nvPicPr>
          <p:cNvPr id="5" name="Рисунок 4" descr="SAM_0332.JPG"/>
          <p:cNvPicPr>
            <a:picLocks noChangeAspect="1"/>
          </p:cNvPicPr>
          <p:nvPr/>
        </p:nvPicPr>
        <p:blipFill>
          <a:blip r:embed="rId4" cstate="print"/>
          <a:srcRect t="6250" r="1562" b="11458"/>
          <a:stretch>
            <a:fillRect/>
          </a:stretch>
        </p:blipFill>
        <p:spPr>
          <a:xfrm>
            <a:off x="1142976" y="3214686"/>
            <a:ext cx="3571900" cy="2786082"/>
          </a:xfrm>
          <a:prstGeom prst="rect">
            <a:avLst/>
          </a:prstGeom>
        </p:spPr>
      </p:pic>
      <p:pic>
        <p:nvPicPr>
          <p:cNvPr id="6" name="Рисунок 5" descr="SAM_0309.JPG"/>
          <p:cNvPicPr>
            <a:picLocks noChangeAspect="1"/>
          </p:cNvPicPr>
          <p:nvPr/>
        </p:nvPicPr>
        <p:blipFill>
          <a:blip r:embed="rId5" cstate="print"/>
          <a:srcRect l="25782" r="24999" b="13541"/>
          <a:stretch>
            <a:fillRect/>
          </a:stretch>
        </p:blipFill>
        <p:spPr>
          <a:xfrm>
            <a:off x="4714876" y="3214686"/>
            <a:ext cx="3429024" cy="27996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295151" cy="6858000"/>
          </a:xfrm>
        </p:spPr>
      </p:pic>
    </p:spTree>
    <p:extLst>
      <p:ext uri="{BB962C8B-B14F-4D97-AF65-F5344CB8AC3E}">
        <p14:creationId xmlns:p14="http://schemas.microsoft.com/office/powerpoint/2010/main" xmlns="" val="4049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28275"/>
            <a:ext cx="8027051" cy="669763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Цель акции: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9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вляется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изготовление кормушек детьми совместно с родителями, их размещение на территории детского сада, формирование у детей желания вносить посильный вклад в дело охраны природы родного края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9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Задачи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оспитывать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заботливое отношение к птицам, желание помогать им в трудных зимних условиях.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ассмотреть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роль человека в помощи птицам в зимнее время.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делать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и развесить кормушки для птиц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асширить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знания детей, полученные при наблюдении за повадками птиц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Вовлечь родителей для совместной реализации акции в рамках ДОО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Формы реализации акции: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Чтение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книг: «Птичья столовая»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</a:rPr>
              <a:t>В.Бианки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; «Растрёпанный воробей»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</a:rPr>
              <a:t>К.Паустовский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; «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</a:rPr>
              <a:t>Воробьишко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</a:rPr>
              <a:t>М.Горький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; «Серая шейка» </a:t>
            </a:r>
            <a:r>
              <a:rPr lang="ru-RU" sz="2900" dirty="0" err="1">
                <a:solidFill>
                  <a:schemeClr val="tx2">
                    <a:lumMod val="50000"/>
                  </a:schemeClr>
                </a:solidFill>
              </a:rPr>
              <a:t>Д.Мамин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-Сибиряк.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Заучивание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стихов, пословиц, поговорок о птицах.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Составление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описательных рассказов о зимующих птицах.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Знакомство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с растениями, несущими корм птицам: клён, рябина, ясень.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Собирание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корма: семечки, сухофрукты, сухари, сало, крупы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… с</a:t>
            </a:r>
            <a:endParaRPr lang="ru-RU" sz="29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Изготовление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и развешивание различных кормушек на территории детского сада.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Результатом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</a:rPr>
              <a:t>становится фоторепортаж о кормушках на территории детского сада и информация для родителей на сайте ДОУ.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08" y="0"/>
            <a:ext cx="915440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61048"/>
            <a:ext cx="7125113" cy="924475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 акции: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у детей высоких нравственных качеств – патриотизм :гордость за свою родину, любовь к родному краю.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Знакомство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историей Великой Отечественной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Войны.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Совершенствование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диалогической и монологической формы речи;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Развитие творческих способностей, изготовление детей совместно с родителями семейных плакатов о ветеранов ВОВ в семье.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уважение к истории своего отечества , к людям, защищавши родной край в тяжелые годы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войны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Формы реализации акции: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Рассматривание картин и иллюстраций о Великой Отечественной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Войне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Беседа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 истории Великой Отечественной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Войне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Рассказ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воспитателя 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подвигах Героев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Советского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Союза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Оформление папок «Никто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 забыт, ничто не забыто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художественной литературы: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Л.Кассиль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«Твои защитники»,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Е.Благинина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«Шинель»,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С.Баруздин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«Шел по улице солдат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Сюжетно-ролевая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игра «Разведчики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Слушание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музыкальных произведений о победе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ветеранах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выставки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детских плакатов  совместно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родителями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Экскурсия к памятнику ВОВ совместно с родителями.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365" y="3429001"/>
            <a:ext cx="5535635" cy="3397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3" y="-6571"/>
            <a:ext cx="5763258" cy="34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739019" cy="46620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результате проведения акций создана благоприятная среда для повышения количества контактов родителей с педагогами, сформированы положительные отношения родителей к учреждению, выросла потребность в организации семейного досуга.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ходе реализации тематических акций решались следующие задачи семейного воспитания: развитие ребёнка, трудовое воспитание, подготовка к семейной жизни. Поставленные задачи решались через организацию занятий родительского лектория, конференций, дней открытых дверей, семейных праздников, </a:t>
            </a:r>
            <a:r>
              <a:rPr lang="ru-RU"/>
              <a:t>часов </a:t>
            </a:r>
            <a:r>
              <a:rPr lang="ru-RU" smtClean="0"/>
              <a:t>общения , экскурсий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55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961188"/>
          </a:xfrm>
        </p:spPr>
        <p:txBody>
          <a:bodyPr>
            <a:normAutofit/>
          </a:bodyPr>
          <a:lstStyle/>
          <a:p>
            <a:r>
              <a:rPr lang="ru-RU" sz="2000" dirty="0"/>
              <a:t>«Только вместе с родителями, общими </a:t>
            </a:r>
            <a:r>
              <a:rPr lang="ru-RU" sz="2000" dirty="0" smtClean="0"/>
              <a:t>усилиями, педагоги </a:t>
            </a:r>
            <a:r>
              <a:rPr lang="ru-RU" sz="2000" dirty="0"/>
              <a:t>могут дать детям большое человеческое счастье»</a:t>
            </a:r>
            <a:br>
              <a:rPr lang="ru-RU" sz="2000" dirty="0"/>
            </a:br>
            <a:r>
              <a:rPr lang="ru-RU" sz="2000" dirty="0" smtClean="0"/>
              <a:t>                               (</a:t>
            </a:r>
            <a:r>
              <a:rPr lang="ru-RU" sz="2000" dirty="0" err="1"/>
              <a:t>В.А.Сухомлинский</a:t>
            </a:r>
            <a:r>
              <a:rPr lang="ru-RU" sz="2000" dirty="0"/>
              <a:t>)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854" y="2492896"/>
            <a:ext cx="5477586" cy="4248472"/>
          </a:xfrm>
        </p:spPr>
      </p:pic>
    </p:spTree>
    <p:extLst>
      <p:ext uri="{BB962C8B-B14F-4D97-AF65-F5344CB8AC3E}">
        <p14:creationId xmlns:p14="http://schemas.microsoft.com/office/powerpoint/2010/main" xmlns="" val="4935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32849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АКЦИЯ(в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лат.-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это действие, предпринимаемое    для  достижения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какой-либо цели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охватить детей и родителей группы и даже всего дошкольного учреждения.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 в исполнении и позволяют в течении короткого отрезка времени получить значимый  по важности результат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derschool.lbihost.ru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dosh-obr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/73-aktsii-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dou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-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из интерактивных форм работы с родителями. Акции направлены на сотрудничество семьи в решении проблем образования и воспитания детей, повышения роли и ответственности родителей в деле гражданского образования и воспитания р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ебёнка.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56992"/>
            <a:ext cx="7704856" cy="3312368"/>
          </a:xfrm>
        </p:spPr>
      </p:pic>
    </p:spTree>
    <p:extLst>
      <p:ext uri="{BB962C8B-B14F-4D97-AF65-F5344CB8AC3E}">
        <p14:creationId xmlns:p14="http://schemas.microsoft.com/office/powerpoint/2010/main" xmlns="" val="130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964" y="0"/>
            <a:ext cx="91569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869160"/>
            <a:ext cx="6984776" cy="1085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акция - как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партнерских форм сотрудничества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ФГОС  ДОО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8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2567" y="0"/>
            <a:ext cx="11256567" cy="70997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15083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Сегодня в сфере дошкольного образования происходят большие изменения, направленные, прежде всего, на улучшение его качества.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Стандарт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дошкольного образования  утверждает основные принципы: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содействия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и сотрудничества детей и взрослых в процессе развития и их взаимодействия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 семье;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приобщения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детей к традициям семьи, общества 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государства.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ФГОС ДОО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 является основой для реализации Программы, которая направлена на создание форм сотрудничества и общения, ролевых и межличностных отношений всех участников образовательного процесса, включая педагогов, детей, родителей, администрацию.  Выполнение этих требований во многом зависит от согласованности действий семьи 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ДОО.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Обязательная часть образовательной программы направлена на формирование у детей уважительного отношения и чувства принадлежности к своей семье, малой и большой родине.</a:t>
            </a:r>
          </a:p>
          <a:p>
            <a:pPr marL="0" indent="0" algn="r">
              <a:buNone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Одним требованием к реализации программы дошкольного образования является построение взаимодействия с семьями воспитанников в целях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      осуществления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развития каждого ребенка, вовлечение семей воспитанников в непосредственно 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88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-156917"/>
            <a:ext cx="10657184" cy="70466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2384"/>
            <a:ext cx="5683936" cy="628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Тематические акции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– это одна из интерактивных форм работы с родителями.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Акции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направлены на сотрудничество семьи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решении проблем образования и воспитания детей, повышения роли и ответственности родителей в деле гражданского образования и воспитания ребёнка.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Основными целями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акций являются: формирование системы педагогического взаимодействия ДОУ и семьи в интересах развития личности ребенка, разработка технологии реализации этого взаимодействия по различным направлениям.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6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3" t="25862" r="1"/>
          <a:stretch/>
        </p:blipFill>
        <p:spPr>
          <a:xfrm>
            <a:off x="5004048" y="3379618"/>
            <a:ext cx="3480617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3" y="-99392"/>
            <a:ext cx="6494753" cy="657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/>
              <a:t>Основными задачами проводимых акций являются: </a:t>
            </a:r>
            <a:r>
              <a:rPr lang="ru-RU" sz="3200" dirty="0"/>
              <a:t>формирование системы педагогического взаимодействия ДОУ и семьи в интересах развития личности ребенка, вовлечение родителей в активную практическую деятельность и сотрудничество семьи с детским садом.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23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Положительный 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результат образовательной деятельности ДОО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может быть достигнут только при рассмотрении семьи и детского сада в рамках единого образовательного пространства, подразумевающего взаимодействие, сотрудничество между педагогами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родителями на всем протяжении дошкольного детства ребенка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Поэтому, в первую очередь перед работниками ДОО должны стоять задач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такие 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сплочение коллектива на основе решения общих задач и принципов, стимулирование творческого поиска, создание благоприятной творческой среды не только с педагогами, но и с родителями дошкольников для решения одной общей задачи-воспитания и развития ребенка-дошкольника.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33056"/>
            <a:ext cx="8502592" cy="26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2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39019" cy="924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Алгоритм подготовки, создания и проведения тематических акций: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08912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пределение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целей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ормирование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творческой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группы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тбор литературы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оставление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плана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акции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осещение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открытых мероприятий по данной теме (занятий, музыкальных, физкультурных развлечений,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праздников)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заимодействие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родителями дошкольников (консультации, беседы, анкетирование,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тренинги)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Отчет 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проведении акций на сайте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оощрению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педагогов, детей и 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родителей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929" cy="68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463</Words>
  <Application>Microsoft Office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    ФОРМА ВЗАИМОДЕЙСТВИЯ ДОО                  С СЕМЬЕЙ</vt:lpstr>
      <vt:lpstr>«Только вместе с родителями, общими усилиями, педагоги могут дать детям большое человеческое счастье»                                (В.А.Сухомлинский)</vt:lpstr>
      <vt:lpstr>                         АКЦИЯ(в переводе с лат.-Action) -       это действие, предпринимаемое    для  достижения какой-либо цели. Она позволяет охватить детей и родителей группы и даже всего дошкольного учреждения.  Акции просты в исполнении и позволяют в течении короткого отрезка времени получить значимый  по важности результат. derschool.lbihost.ru›dosh-obr/73-aktsii-v-dou АКЦИЯ - это одна из интерактивных форм работы с родителями. Акции направлены на сотрудничество семьи в решении проблем образования и воспитания детей, повышения роли и ответственности родителей в деле гражданского образования и воспитания ребёнка.  </vt:lpstr>
      <vt:lpstr>          Тематическая акция - как одна из партнерских форм сотрудничества с родителями в условиях реализации ФГОС  ДОО </vt:lpstr>
      <vt:lpstr>Актуальность</vt:lpstr>
      <vt:lpstr>Слайд 6</vt:lpstr>
      <vt:lpstr>Слайд 7</vt:lpstr>
      <vt:lpstr>Слайд 8</vt:lpstr>
      <vt:lpstr>Алгоритм подготовки, создания и проведения тематических акций:</vt:lpstr>
      <vt:lpstr>Акция «Безопасность дорожного движения»</vt:lpstr>
      <vt:lpstr>Слайд 11</vt:lpstr>
      <vt:lpstr>Слайд 12</vt:lpstr>
      <vt:lpstr>Слайд 13</vt:lpstr>
      <vt:lpstr>Слайд 14</vt:lpstr>
      <vt:lpstr>АКЦИЯ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Тематическая акция - как одна из партнерских форм сотрудничества с родителями в соответствие с ФГОС</dc:title>
  <dc:creator>Евгений</dc:creator>
  <cp:lastModifiedBy>XP GAME 2010</cp:lastModifiedBy>
  <cp:revision>60</cp:revision>
  <dcterms:created xsi:type="dcterms:W3CDTF">2016-11-10T10:26:43Z</dcterms:created>
  <dcterms:modified xsi:type="dcterms:W3CDTF">2017-02-02T17:04:05Z</dcterms:modified>
</cp:coreProperties>
</file>