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2" autoAdjust="0"/>
  </p:normalViewPr>
  <p:slideViewPr>
    <p:cSldViewPr>
      <p:cViewPr varScale="1">
        <p:scale>
          <a:sx n="94" d="100"/>
          <a:sy n="9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10181937__r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087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 «23 февраля — День защитника Отечества»</a:t>
            </a:r>
            <a:br>
              <a:rPr lang="ru-RU" dirty="0" smtClean="0"/>
            </a:br>
            <a:r>
              <a:rPr lang="ru-RU" dirty="0" smtClean="0"/>
              <a:t>подготовительная группа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3068960"/>
            <a:ext cx="8928992" cy="35283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воспитатели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«Белоярский ДС»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Письмак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pPr algn="l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Горковенко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110181937__r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F:\DCIM\103MSDCF\DSC06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85728"/>
            <a:ext cx="3214710" cy="2603848"/>
          </a:xfrm>
          <a:prstGeom prst="rect">
            <a:avLst/>
          </a:prstGeom>
          <a:noFill/>
        </p:spPr>
      </p:pic>
      <p:pic>
        <p:nvPicPr>
          <p:cNvPr id="4100" name="Picture 4" descr="F:\DCIM\103MSDCF\DSC06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3772" y="285728"/>
            <a:ext cx="2993069" cy="2714644"/>
          </a:xfrm>
          <a:prstGeom prst="rect">
            <a:avLst/>
          </a:prstGeom>
          <a:noFill/>
        </p:spPr>
      </p:pic>
      <p:pic>
        <p:nvPicPr>
          <p:cNvPr id="4101" name="Picture 5" descr="F:\DCIM\103MSDCF\DSC06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928802"/>
            <a:ext cx="3357586" cy="2571768"/>
          </a:xfrm>
          <a:prstGeom prst="rect">
            <a:avLst/>
          </a:prstGeom>
          <a:noFill/>
        </p:spPr>
      </p:pic>
      <p:pic>
        <p:nvPicPr>
          <p:cNvPr id="4102" name="Picture 6" descr="F:\DCIM\103MSDCF\DSC064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71942"/>
            <a:ext cx="322316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10181937__r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43" y="0"/>
            <a:ext cx="938731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980729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проблема нравственно-патриотического воспитания детей дошкольного возраста является одной из первостепенных для современного общества. В современных семьях подобные вопросы не считаются важными и заслуживающими должного внимания. Наши дети уже не мечтают стать доблестными войнами и не считают защиту своей Родины - священным долгом. Этот проект является отличной возможностью воспитать чувство гордости за свой народ, за армию, Родину. А также вызвать желание быть похожими на смелых и отважных воинов своей страны.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10181937__r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04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38750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Формирование патриотических чувств у детей старшего дошкольного 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110181937__r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47525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1. Познакомить детей с историей и традициями праздника 23 февраля — Днем Защитника Отечества;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Способствовать развитию нравственного воспитания, воспитывать уважительное отношение к защитникам нашей Родины;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3.Систематизировать, расширять и обобщать знания о Российской Армии, родах войск, военной технике;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Активно привлекать семью к патриотическому воспитанию своих детей.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110181937__r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43" y="0"/>
            <a:ext cx="9157043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95232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Дети подготовительной группы, воспитатели, родители, музыкальный руководитель.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Ресурсное обеспечение проекта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Информационные- интернет, иллюстрации;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- музыкальный центр, ноутбук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8928992" cy="2641848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реализации- 05.02 – 22.02.2018 г., краткосрочный.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проекта: информационно -познавательный , творческий.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10181937__r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00"/>
            <a:ext cx="9143999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0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участников проекта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8"/>
            <a:ext cx="8712968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1этап: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Подготовительный.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Обозначение актуальности и темы будущего проекта.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с методическим материалом, литературой по данной теме.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Интернет-ресурсов по теме проекта.</a:t>
            </a:r>
          </a:p>
          <a:p>
            <a:pPr algn="ctr">
              <a:buClr>
                <a:srgbClr val="FFFFFF"/>
              </a:buClr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</a:t>
            </a:r>
          </a:p>
          <a:p>
            <a:pPr>
              <a:buClr>
                <a:srgbClr val="FFFFFF"/>
              </a:buClr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проекта в соответствии с разработанным планом образовательной  работы. </a:t>
            </a:r>
          </a:p>
          <a:p>
            <a:pPr lvl="0"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–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выставки рисунков и поделок детей и родителей ко Дню защитника Отечества 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Папка – передвижка «День защитника Отечества»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в библиотеку.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праздника, посвященного к Дню защитника Отечества.</a:t>
            </a:r>
          </a:p>
          <a:p>
            <a:pPr algn="ctr">
              <a:buClr>
                <a:srgbClr val="FFFFFF"/>
              </a:buClr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buClr>
                <a:srgbClr val="FFFFFF"/>
              </a:buClr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FFFFFF"/>
              </a:buClr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FFFFFF"/>
              </a:buClr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FFFFFF"/>
              </a:buClr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FFFFFF"/>
              </a:buClr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FFFFFF"/>
              </a:buClr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FFFFFF"/>
              </a:buClr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110181937__r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087" y="0"/>
            <a:ext cx="917008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16632"/>
            <a:ext cx="6318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деятельность с детьми: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F:\DCIM\103MSDCF\DSC06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48" y="1357298"/>
            <a:ext cx="3520086" cy="2459320"/>
          </a:xfrm>
          <a:prstGeom prst="rect">
            <a:avLst/>
          </a:prstGeom>
          <a:noFill/>
        </p:spPr>
      </p:pic>
      <p:pic>
        <p:nvPicPr>
          <p:cNvPr id="20485" name="Picture 5" descr="F:\DCIM\103MSDCF\DSC06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357298"/>
            <a:ext cx="3214710" cy="2442183"/>
          </a:xfrm>
          <a:prstGeom prst="rect">
            <a:avLst/>
          </a:prstGeom>
          <a:noFill/>
        </p:spPr>
      </p:pic>
      <p:pic>
        <p:nvPicPr>
          <p:cNvPr id="1026" name="Picture 2" descr="C:\Users\Алексей\Desktop\IMG_20180219_0855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71942"/>
            <a:ext cx="3500462" cy="248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110181937__r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1" y="0"/>
            <a:ext cx="9120749" cy="6858000"/>
          </a:xfrm>
          <a:prstGeom prst="rect">
            <a:avLst/>
          </a:prstGeom>
          <a:noFill/>
        </p:spPr>
      </p:pic>
      <p:pic>
        <p:nvPicPr>
          <p:cNvPr id="2051" name="Picture 3" descr="C:\Users\Алексей\Desktop\DSC06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3000378" cy="2928958"/>
          </a:xfrm>
          <a:prstGeom prst="rect">
            <a:avLst/>
          </a:prstGeom>
          <a:noFill/>
        </p:spPr>
      </p:pic>
      <p:pic>
        <p:nvPicPr>
          <p:cNvPr id="2052" name="Picture 4" descr="C:\Users\Алексей\Desktop\DSC06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21" y="214290"/>
            <a:ext cx="4000560" cy="3357585"/>
          </a:xfrm>
          <a:prstGeom prst="rect">
            <a:avLst/>
          </a:prstGeom>
          <a:noFill/>
        </p:spPr>
      </p:pic>
      <p:pic>
        <p:nvPicPr>
          <p:cNvPr id="2053" name="Picture 5" descr="C:\Users\Алексей\Desktop\DSC06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4452937" cy="3339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110181937__r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075" name="Picture 3" descr="C:\Users\Алексей\Desktop\DSC06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4095779" cy="3071834"/>
          </a:xfrm>
          <a:prstGeom prst="rect">
            <a:avLst/>
          </a:prstGeom>
          <a:noFill/>
        </p:spPr>
      </p:pic>
      <p:pic>
        <p:nvPicPr>
          <p:cNvPr id="3076" name="Picture 4" descr="C:\Users\Алексей\Desktop\DSC06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4214810" cy="31611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Экскурсия в библиотеку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126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Проект «23 февраля — День защитника Отечества» подготовительная группа  </vt:lpstr>
      <vt:lpstr>Слайд 2</vt:lpstr>
      <vt:lpstr>Цель проекта:  Формирование патриотических чувств у детей старшего дошкольного возраста.</vt:lpstr>
      <vt:lpstr> Задачи проекта:   1. Познакомить детей с историей и традициями праздника 23 февраля — Днем Защитника Отечества; 2. Способствовать развитию нравственного воспитания, воспитывать уважительное отношение к защитникам нашей Родины; 3.Систематизировать, расширять и обобщать знания о Российской Армии, родах войск, военной технике; 4. Активно привлекать семью к патриотическому воспитанию своих детей.  </vt:lpstr>
      <vt:lpstr> Участники проекта Дети подготовительной группы, воспитатели, родители, музыкальный руководитель. Ресурсное обеспечение проекта: Информационные- интернет, иллюстрации; материально-техническое обеспечение - музыкальный центр, ноутбук </vt:lpstr>
      <vt:lpstr>Слайд 6</vt:lpstr>
      <vt:lpstr>Слайд 7</vt:lpstr>
      <vt:lpstr>Слайд 8</vt:lpstr>
      <vt:lpstr>Экскурсия в библиотеку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«23 февраля — День защитника Отечества» подготовительная группа  </dc:title>
  <dc:creator>Admin</dc:creator>
  <cp:lastModifiedBy>Алексей</cp:lastModifiedBy>
  <cp:revision>17</cp:revision>
  <dcterms:created xsi:type="dcterms:W3CDTF">2018-02-26T06:26:54Z</dcterms:created>
  <dcterms:modified xsi:type="dcterms:W3CDTF">2018-02-26T14:13:11Z</dcterms:modified>
</cp:coreProperties>
</file>