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69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:\p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78151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123728" y="1700808"/>
            <a:ext cx="6334472" cy="16561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 «Праздник ПАСХИ - светлый праздник»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5508104" y="3886200"/>
            <a:ext cx="3456384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Горковенко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Т.Н.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Письмак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easter-powerpoint-templates-free-downlo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DCIM\103MSDCF\DSC06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923928" cy="2636912"/>
          </a:xfrm>
          <a:prstGeom prst="rect">
            <a:avLst/>
          </a:prstGeom>
          <a:noFill/>
        </p:spPr>
      </p:pic>
      <p:pic>
        <p:nvPicPr>
          <p:cNvPr id="1027" name="Picture 3" descr="F:\DCIM\103MSDCF\DSC06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4664"/>
            <a:ext cx="3600400" cy="2636912"/>
          </a:xfrm>
          <a:prstGeom prst="rect">
            <a:avLst/>
          </a:prstGeom>
          <a:noFill/>
        </p:spPr>
      </p:pic>
      <p:pic>
        <p:nvPicPr>
          <p:cNvPr id="1028" name="Picture 4" descr="F:\DCIM\103MSDCF\DSC06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645024"/>
            <a:ext cx="374441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easter-powerpoint-templates-free-downlo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на пасху презентация\IMG_20180405_155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960440" cy="5040560"/>
          </a:xfrm>
          <a:prstGeom prst="rect">
            <a:avLst/>
          </a:prstGeom>
          <a:noFill/>
        </p:spPr>
      </p:pic>
      <p:pic>
        <p:nvPicPr>
          <p:cNvPr id="1027" name="Picture 3" descr="F:\на пасху презентация\IMG_20180405_164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4664"/>
            <a:ext cx="413995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easter-powerpoint-templates-free-downlo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МАСТЕР КЛАСС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CIM\103MSDCF\DSC06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1"/>
            <a:ext cx="3168352" cy="2376264"/>
          </a:xfrm>
          <a:prstGeom prst="rect">
            <a:avLst/>
          </a:prstGeom>
          <a:noFill/>
        </p:spPr>
      </p:pic>
      <p:pic>
        <p:nvPicPr>
          <p:cNvPr id="2051" name="Picture 3" descr="F:\DCIM\103MSDCF\DSC06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47272"/>
            <a:ext cx="3528392" cy="2337711"/>
          </a:xfrm>
          <a:prstGeom prst="rect">
            <a:avLst/>
          </a:prstGeom>
          <a:noFill/>
        </p:spPr>
      </p:pic>
      <p:pic>
        <p:nvPicPr>
          <p:cNvPr id="2052" name="Picture 4" descr="F:\DCIM\103MSDCF\DSC065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429000"/>
            <a:ext cx="360040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easter-powerpoint-templates-free-downlo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pic>
        <p:nvPicPr>
          <p:cNvPr id="3074" name="Picture 2" descr="F:\DCIM\103MSDCF\DSC06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784887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easter-powerpoint-templates-free-downlo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easter-powerpoint-templates-free-downlo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Актуальность: 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Всем известно, что впечатления детства глубоки, неизгладимы в памяти человека. Народная культура является действенным средством познавательного, нравственного и эстетического развития детей. Русский народ не должен терять своего нравственного авторитета. Мы не должны забывать о своем культурном прошлом. Знакомя детей с народными обрядовыми праздниками, тем самым приобщаем их к общечеловеческим нравственным ценностям. Пасха – самый радостный и большой праздник христиан. Ликует природа, все вокруг оживает и цветет. Празднование Пасхи стало уже традицией. Но дети недостаточно имеют представления об этом празднике, о росписи пасхальных яиц, об старинных играх-забавах.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easter-powerpoint-templates-free-downlo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приобщение, расширение знаний дошкольников о традиции празднования православных праздников на примере праздника Пасха.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easter-powerpoint-templates-free-downlo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571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Познакомить с историей возникновения традиции празднования  Пасхи.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Знакомить детей в доступной форме с основным смыслом празднования православной Пасхи, используя народные игры, забавы,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хороводы.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Учить детей отражать полученные знания в различных видах деятельности (изобразительной, игровой)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Развивать способность воспринимать литературные произведения, обогащать словарный запас.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Воспитывать патриотические чувства к традициям русского народа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easter-powerpoint-templates-free-downlo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дети подготовительной группы, воспитатели, музыкальный руководитель, родители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групповой, познавательно - творческий.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Продолжительность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краткосрочный  02.04.2018 - 06.04.2018.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easter-powerpoint-templates-free-downlo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Обеспечение: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Ноутбук, музыкальный центр иллюстрированный  материал, пособия; литературный  материал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easter-powerpoint-templates-free-downlo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Предполагаемый   результат: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повысится интерес к возрождению русских народных традиций, а так же они будут обладать знаниями о возникновении праздника Пасха и религиозных обычаев.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Вовлечение родителей в педагогический процесс, укрепление заинтересованности родителей в сотрудничестве с воспитателем.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художественного творчества, эстетического восприятия.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Выход проекта с использованием результатов продуктивной деятельности.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easter-powerpoint-templates-free-downlo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этапы  реализации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этап - Подготовительный: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Обсуждение проекта; подбор  методической, художественной литературы, иллюстративного, музыкального  материала  по теме проекта; подбор  материала для изобразительной и продуктивной деятельности, составление плана работы.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этап – Основной: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«Что такое Пасха», «Почему мы красим яйца?»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Образовательная деятельность (художественное творчество) рисование  «Яичко к празднику», «Пасхальный кулич»; лепка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«Веточка вербы», «Пасхальный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петушок»; конструирование « Корзинка для пасхального яичка»; познавательно-исследовательская деятельность  «Красим пасхальные яички»;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выставки «Пасхальные творения»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easter-powerpoint-templates-free-downlo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512" y="0"/>
            <a:ext cx="9323512" cy="72900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Autofit/>
          </a:bodyPr>
          <a:lstStyle/>
          <a:p>
            <a:pPr marL="514350" indent="-514350"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Заключительный этап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Выставка «Пасхальные творения» 2.Проведение мероприятия « Праздник Пасхи –      светлый праздник»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Мастер – класс « Пасхальное яйцо»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«Праздник ПАСХИ - светлый праздник» Подготовительная группа  </vt:lpstr>
      <vt:lpstr>Актуальность:   Всем известно, что впечатления детства глубоки, неизгладимы в памяти человека. Народная культура является действенным средством познавательного, нравственного и эстетического развития детей. Русский народ не должен терять своего нравственного авторитета. Мы не должны забывать о своем культурном прошлом. Знакомя детей с народными обрядовыми праздниками, тем самым приобщаем их к общечеловеческим нравственным ценностям. Пасха – самый радостный и большой праздник христиан. Ликует природа, все вокруг оживает и цветет. Празднование Пасхи стало уже традицией. Но дети недостаточно имеют представления об этом празднике, о росписи пасхальных яиц, об старинных играх-забавах. </vt:lpstr>
      <vt:lpstr>Цель проекта:  приобщение, расширение знаний дошкольников о традиции празднования православных праздников на примере праздника Пасха.</vt:lpstr>
      <vt:lpstr>Задачи. 1. Познакомить с историей возникновения традиции празднования  Пасхи.  2. Знакомить детей в доступной форме с основным смыслом празднования православной Пасхи, используя народные игры, забавы, потешки, хороводы. 3. Учить детей отражать полученные знания в различных видах деятельности (изобразительной, игровой)  4. Развивать способность воспринимать литературные произведения, обогащать словарный запас. 5. Воспитывать патриотические чувства к традициям русского народа </vt:lpstr>
      <vt:lpstr>Участники:  дети подготовительной группы, воспитатели, музыкальный руководитель, родители   Вид проекта: групповой, познавательно - творческий.    Продолжительность проекта:  краткосрочный  02.04.2018 - 06.04.2018.   </vt:lpstr>
      <vt:lpstr>Обеспечение:  Ноутбук, музыкальный центр иллюстрированный  материал, пособия; литературный  материал</vt:lpstr>
      <vt:lpstr> Предполагаемый   результат:  У детей повысится интерес к возрождению русских народных традиций, а так же они будут обладать знаниями о возникновении праздника Пасха и религиозных обычаев. Вовлечение родителей в педагогический процесс, укрепление заинтересованности родителей в сотрудничестве с воспитателем. Развитие художественного творчества, эстетического восприятия. Выход проекта с использованием результатов продуктивной деятельности.  </vt:lpstr>
      <vt:lpstr>Основные этапы  реализации проекта: 1 этап - Подготовительный:  Обсуждение проекта; подбор  методической, художественной литературы, иллюстративного, музыкального  материала  по теме проекта; подбор  материала для изобразительной и продуктивной деятельности, составление плана работы. 2 этап – Основной: Беседа «Что такое Пасха», «Почему мы красим яйца?»  Образовательная деятельность (художественное творчество) рисование  «Яичко к празднику», «Пасхальный кулич»; лепка «Веточка вербы», «Пасхальный петушок»; конструирование « Корзинка для пасхального яичка»; познавательно-исследовательская деятельность  «Красим пасхальные яички»; Оформление выставки «Пасхальные творения»  </vt:lpstr>
      <vt:lpstr>Заключительный этап    1. Выставка «Пасхальные творения» 2.Проведение мероприятия « Праздник Пасхи –      светлый праздник» 3. Мастер – класс « Пасхальное яйцо»  </vt:lpstr>
      <vt:lpstr>Слайд 10</vt:lpstr>
      <vt:lpstr>Слайд 11</vt:lpstr>
      <vt:lpstr>МАСТЕР КЛАСС</vt:lpstr>
      <vt:lpstr>Слайд 13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«Праздник ПАСХИ - светлый праздник» Подготови  </dc:title>
  <dc:creator>Admin</dc:creator>
  <cp:lastModifiedBy>Admin</cp:lastModifiedBy>
  <cp:revision>29</cp:revision>
  <dcterms:created xsi:type="dcterms:W3CDTF">2018-04-09T05:31:37Z</dcterms:created>
  <dcterms:modified xsi:type="dcterms:W3CDTF">2018-04-11T05:27:27Z</dcterms:modified>
</cp:coreProperties>
</file>