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howGuides="1">
      <p:cViewPr varScale="1">
        <p:scale>
          <a:sx n="105" d="100"/>
          <a:sy n="105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500174"/>
            <a:ext cx="6786610" cy="2357454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Взаимодействие ДОУ со школой в условиях ФГОС ДО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00562" y="4429132"/>
            <a:ext cx="4143404" cy="1500198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</a:t>
            </a:r>
          </a:p>
          <a:p>
            <a:pPr algn="r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Горковенко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048121" cy="4857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4286248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150017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I:\школа\100_3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72000" cy="3429000"/>
          </a:xfrm>
          <a:prstGeom prst="rect">
            <a:avLst/>
          </a:prstGeom>
          <a:noFill/>
        </p:spPr>
      </p:pic>
      <p:pic>
        <p:nvPicPr>
          <p:cNvPr id="2050" name="Picture 2" descr="I:\школа\100_3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4143372" cy="3452815"/>
          </a:xfrm>
          <a:prstGeom prst="rect">
            <a:avLst/>
          </a:prstGeom>
          <a:noFill/>
        </p:spPr>
      </p:pic>
      <p:pic>
        <p:nvPicPr>
          <p:cNvPr id="2051" name="Picture 3" descr="F:\DCIM\103MSDCF\DSC06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</p:spPr>
      </p:pic>
      <p:pic>
        <p:nvPicPr>
          <p:cNvPr id="2052" name="Picture 4" descr="I:\Детсад\DSCN8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571876"/>
            <a:ext cx="4143371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4841714" cy="5357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" name="Picture 1" descr="F:\DCIM\103MSDCF\DSC06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2"/>
            <a:ext cx="4518454" cy="4143378"/>
          </a:xfrm>
          <a:prstGeom prst="rect">
            <a:avLst/>
          </a:prstGeom>
          <a:noFill/>
        </p:spPr>
      </p:pic>
      <p:pic>
        <p:nvPicPr>
          <p:cNvPr id="1026" name="Picture 2" descr="C:\Users\Алексей\Desktop\DSC05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0"/>
            <a:ext cx="457200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7" y="0"/>
            <a:ext cx="4994909" cy="52315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C:\Users\Алексей\Desktop\DSC05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378" y="0"/>
            <a:ext cx="5971770" cy="3857628"/>
          </a:xfrm>
          <a:prstGeom prst="rect">
            <a:avLst/>
          </a:prstGeom>
          <a:noFill/>
        </p:spPr>
      </p:pic>
      <p:pic>
        <p:nvPicPr>
          <p:cNvPr id="26629" name="Picture 5" descr="C:\Users\Алексей\Desktop\DSC05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214686"/>
            <a:ext cx="564357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5000628" cy="56689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2071678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Школьное обучение никогда не начинается с пустого места, а всегда опирается на определенную стадию развития, проделанную ребенком.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Л. С. </a:t>
            </a:r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Выготский</a:t>
            </a:r>
            <a:endParaRPr lang="ru-RU" sz="32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802582" cy="50006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team-images-crazy-gallery-1038949_w250_h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00240"/>
            <a:ext cx="471490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643470" cy="50006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157161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0004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Система организации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совместной деятельности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Алгоритм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643182"/>
            <a:ext cx="6429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договора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встречи по проблемам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на сайте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2071678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ЦЕЛЬЮ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ДОУ в установлении сетевого взаимодействия является расширение форм и возможностей ДОУ для эффективной реализации ОП ДО.</a:t>
            </a:r>
            <a:endParaRPr lang="ru-RU" sz="32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1" y="214290"/>
            <a:ext cx="5065473" cy="52149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857232"/>
            <a:ext cx="70008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Расширение форм и возможностей  в социально – коммуникативном , познавательном, речевом и художественно – эстетическом развитии детей;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Укрепление сотрудничества между педагогами ДОУ и учителями, семьями воспитанников и социальными партнерами;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Создание условий для дальнейшего развития выпускников ДОУ;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Создание условий для успешной адаптации выпускников ДОУ к обучению в школе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7" y="0"/>
            <a:ext cx="4994909" cy="52315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928670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Наши результаты:</a:t>
            </a:r>
          </a:p>
          <a:p>
            <a:pPr algn="r"/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взаимодействие способствует расширений представлений дошкольников в социально – коммуникативном, речевом и художественно эстетическом развитии;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совместные мероприятия вызывают у детей активный интерес, живой отклик, способствуют осуществлению поддержки детской инициативы;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сотрудничество педагогов, родителей и социальных партнеров стало осознанным и результативным;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открытый диалог в рамках сотрудничества ( родители – воспитатели – учителя) способствует успешной адаптации выпускников ДОУ к обучению в школе , снятие тревожности у родителей по поводу поступления в первый класс.</a:t>
            </a:r>
            <a:endParaRPr lang="ru-RU" sz="20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92"/>
            <a:ext cx="9144000" cy="686029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44291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715272" cy="6357958"/>
          </a:xfrm>
        </p:spPr>
        <p:txBody>
          <a:bodyPr>
            <a:noAutofit/>
          </a:bodyPr>
          <a:lstStyle/>
          <a:p>
            <a:pPr marL="457200" indent="-457200" algn="l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Формы 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преемственности: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Экскурсии в школу;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• посещение школьной библиотеки;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• знакомство и взаимодействие дошкольников с учителями и учениками начальной школы;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встречи и беседы с бывшими воспитанниками детского сада (ученики начальной школы);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Проведены совместно с педагогами школы тематические занятия.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Для родителей проведены консультации, подготовлены рекомендации (брошюрки)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Ежегодно (традиционно) между ДОУ и школой проходят: спортивно – развлекательные мероприятия «Мама, папа, я спортивная семья»,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«Брей - ринг»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«Умники и умницы»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Викторина «Что? Где? Когда?»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Театрализованные представления: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«Колобок», «Теремок»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Представление « Все профессии важны»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Были запущены проекты «История школьных принадлежностей»,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«Скоро в школу»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292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142873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Детсад\DSCN8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743" y="2786058"/>
            <a:ext cx="4319257" cy="3857628"/>
          </a:xfrm>
          <a:prstGeom prst="rect">
            <a:avLst/>
          </a:prstGeom>
          <a:noFill/>
        </p:spPr>
      </p:pic>
      <p:pic>
        <p:nvPicPr>
          <p:cNvPr id="3075" name="Picture 3" descr="F:\DCIM\103MSDCF\DSC06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221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Взаимодействие ДОУ со школой в условиях ФГОС ДО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                                                                                      Формы                                  преемственности: Экскурсии в школу; • посещение школьной библиотеки; • знакомство и взаимодействие дошкольников с учителями и учениками начальной школы;  встречи и беседы с бывшими воспитанниками детского сада (ученики начальной школы); Проведены совместно с педагогами школы тематические занятия.  Для родителей проведены консультации, подготовлены рекомендации (брошюрки)  Ежегодно (традиционно) между ДОУ и школой проходят: спортивно – развлекательные мероприятия «Мама, папа, я спортивная семья»,  «Брей - ринг» «Умники и умницы» Викторина «Что? Где? Когда?»  Театрализованные представления: «Колобок», «Теремок» Представление « Все профессии важны» Были запущены проекты «История школьных принадлежностей»,  «Скоро в школу»            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Алексей</cp:lastModifiedBy>
  <cp:revision>45</cp:revision>
  <dcterms:created xsi:type="dcterms:W3CDTF">2012-05-18T13:41:25Z</dcterms:created>
  <dcterms:modified xsi:type="dcterms:W3CDTF">2018-04-24T12:58:01Z</dcterms:modified>
</cp:coreProperties>
</file>